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notesMasterIdLst>
    <p:notesMasterId r:id="rId19"/>
  </p:notesMasterIdLst>
  <p:sldIdLst>
    <p:sldId id="261" r:id="rId5"/>
    <p:sldId id="3102" r:id="rId6"/>
    <p:sldId id="3070" r:id="rId7"/>
    <p:sldId id="264" r:id="rId8"/>
    <p:sldId id="339" r:id="rId9"/>
    <p:sldId id="3097" r:id="rId10"/>
    <p:sldId id="3103" r:id="rId11"/>
    <p:sldId id="3093" r:id="rId12"/>
    <p:sldId id="3098" r:id="rId13"/>
    <p:sldId id="3100" r:id="rId14"/>
    <p:sldId id="3104" r:id="rId15"/>
    <p:sldId id="3099" r:id="rId16"/>
    <p:sldId id="3101" r:id="rId17"/>
    <p:sldId id="3105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A1E2F7-4A29-C21A-51F4-E4475770CD18}" name="Lars van Raaij" initials="LR" userId="S::lars@innosportlabsportenbeweeg.nl::44b934b3-ceaf-4843-a7b6-a6cc333d65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 van Valburg" initials="BvV" lastIdx="7" clrIdx="0">
    <p:extLst>
      <p:ext uri="{19B8F6BF-5375-455C-9EA6-DF929625EA0E}">
        <p15:presenceInfo xmlns:p15="http://schemas.microsoft.com/office/powerpoint/2012/main" userId="011e57207b08e1fd" providerId="Windows Live"/>
      </p:ext>
    </p:extLst>
  </p:cmAuthor>
  <p:cmAuthor id="2" name="Has van der Zanden | Republiq" initials="HvdZ|R" lastIdx="1" clrIdx="1">
    <p:extLst>
      <p:ext uri="{19B8F6BF-5375-455C-9EA6-DF929625EA0E}">
        <p15:presenceInfo xmlns:p15="http://schemas.microsoft.com/office/powerpoint/2012/main" userId="S::h.van.der.zanden@republiq.nl::2b52f056-3e5f-43ef-811b-13e6a93dfa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980F"/>
    <a:srgbClr val="8C8C8C"/>
    <a:srgbClr val="222A35"/>
    <a:srgbClr val="FE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60399-0DB5-4B99-8E6D-32A212ED03EA}" v="18" dt="2022-05-18T07:49:59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0729" autoAdjust="0"/>
  </p:normalViewPr>
  <p:slideViewPr>
    <p:cSldViewPr snapToGrid="0">
      <p:cViewPr varScale="1">
        <p:scale>
          <a:sx n="69" d="100"/>
          <a:sy n="69" d="100"/>
        </p:scale>
        <p:origin x="1190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van Raaij" userId="44b934b3-ceaf-4843-a7b6-a6cc333d65a2" providerId="ADAL" clId="{CE96BA06-E63D-4B12-8500-360C2BD85571}"/>
    <pc:docChg chg="undo custSel modSld">
      <pc:chgData name="Lars van Raaij" userId="44b934b3-ceaf-4843-a7b6-a6cc333d65a2" providerId="ADAL" clId="{CE96BA06-E63D-4B12-8500-360C2BD85571}" dt="2022-04-04T10:51:19.128" v="165" actId="20577"/>
      <pc:docMkLst>
        <pc:docMk/>
      </pc:docMkLst>
      <pc:sldChg chg="modSp mod">
        <pc:chgData name="Lars van Raaij" userId="44b934b3-ceaf-4843-a7b6-a6cc333d65a2" providerId="ADAL" clId="{CE96BA06-E63D-4B12-8500-360C2BD85571}" dt="2022-04-04T10:51:19.128" v="165" actId="20577"/>
        <pc:sldMkLst>
          <pc:docMk/>
          <pc:sldMk cId="2897849857" sldId="3103"/>
        </pc:sldMkLst>
        <pc:spChg chg="mod">
          <ac:chgData name="Lars van Raaij" userId="44b934b3-ceaf-4843-a7b6-a6cc333d65a2" providerId="ADAL" clId="{CE96BA06-E63D-4B12-8500-360C2BD85571}" dt="2022-04-04T10:43:04.312" v="23" actId="20577"/>
          <ac:spMkLst>
            <pc:docMk/>
            <pc:sldMk cId="2897849857" sldId="3103"/>
            <ac:spMk id="20" creationId="{026B3B27-C2F4-43C0-916A-4B4C8D74B8FB}"/>
          </ac:spMkLst>
        </pc:spChg>
        <pc:spChg chg="mod">
          <ac:chgData name="Lars van Raaij" userId="44b934b3-ceaf-4843-a7b6-a6cc333d65a2" providerId="ADAL" clId="{CE96BA06-E63D-4B12-8500-360C2BD85571}" dt="2022-04-04T10:44:13.422" v="83" actId="20577"/>
          <ac:spMkLst>
            <pc:docMk/>
            <pc:sldMk cId="2897849857" sldId="3103"/>
            <ac:spMk id="23" creationId="{0FCA831B-AACA-48E5-83C2-45C38BCC4FE4}"/>
          </ac:spMkLst>
        </pc:spChg>
        <pc:spChg chg="mod">
          <ac:chgData name="Lars van Raaij" userId="44b934b3-ceaf-4843-a7b6-a6cc333d65a2" providerId="ADAL" clId="{CE96BA06-E63D-4B12-8500-360C2BD85571}" dt="2022-04-04T10:44:51.679" v="99" actId="20577"/>
          <ac:spMkLst>
            <pc:docMk/>
            <pc:sldMk cId="2897849857" sldId="3103"/>
            <ac:spMk id="25" creationId="{6EFD759C-998C-449F-A599-DD097886327B}"/>
          </ac:spMkLst>
        </pc:spChg>
        <pc:spChg chg="mod">
          <ac:chgData name="Lars van Raaij" userId="44b934b3-ceaf-4843-a7b6-a6cc333d65a2" providerId="ADAL" clId="{CE96BA06-E63D-4B12-8500-360C2BD85571}" dt="2022-04-04T10:48:50.455" v="123" actId="20577"/>
          <ac:spMkLst>
            <pc:docMk/>
            <pc:sldMk cId="2897849857" sldId="3103"/>
            <ac:spMk id="27" creationId="{940B12F4-D8E0-424D-88CE-A7C1DD83C366}"/>
          </ac:spMkLst>
        </pc:spChg>
        <pc:spChg chg="mod">
          <ac:chgData name="Lars van Raaij" userId="44b934b3-ceaf-4843-a7b6-a6cc333d65a2" providerId="ADAL" clId="{CE96BA06-E63D-4B12-8500-360C2BD85571}" dt="2022-04-04T10:50:29.796" v="137" actId="20577"/>
          <ac:spMkLst>
            <pc:docMk/>
            <pc:sldMk cId="2897849857" sldId="3103"/>
            <ac:spMk id="29" creationId="{A9BB3F5E-8B4B-431B-B6FA-AECC6E304C1E}"/>
          </ac:spMkLst>
        </pc:spChg>
        <pc:spChg chg="mod">
          <ac:chgData name="Lars van Raaij" userId="44b934b3-ceaf-4843-a7b6-a6cc333d65a2" providerId="ADAL" clId="{CE96BA06-E63D-4B12-8500-360C2BD85571}" dt="2022-04-04T10:51:19.128" v="165" actId="20577"/>
          <ac:spMkLst>
            <pc:docMk/>
            <pc:sldMk cId="2897849857" sldId="3103"/>
            <ac:spMk id="34" creationId="{9CF8DBCF-9095-4AC5-9A70-B05609A2351C}"/>
          </ac:spMkLst>
        </pc:spChg>
      </pc:sldChg>
    </pc:docChg>
  </pc:docChgLst>
  <pc:docChgLst>
    <pc:chgData name="Jacobs, Martie" userId="S::m.jacobs@helmond.nl::cd7d89b5-bdbb-4639-9ca3-c5883bebb71e" providerId="AD" clId="Web-{19FE82DD-9D7C-42AC-945A-EA79DF67FC00}"/>
    <pc:docChg chg="mod">
      <pc:chgData name="Jacobs, Martie" userId="S::m.jacobs@helmond.nl::cd7d89b5-bdbb-4639-9ca3-c5883bebb71e" providerId="AD" clId="Web-{19FE82DD-9D7C-42AC-945A-EA79DF67FC00}" dt="2022-05-18T14:09:33.129" v="0" actId="33475"/>
      <pc:docMkLst>
        <pc:docMk/>
      </pc:docMkLst>
    </pc:docChg>
  </pc:docChgLst>
  <pc:docChgLst>
    <pc:chgData name="Lars van Raaij" userId="44b934b3-ceaf-4843-a7b6-a6cc333d65a2" providerId="ADAL" clId="{64F60399-0DB5-4B99-8E6D-32A212ED03EA}"/>
    <pc:docChg chg="undo custSel modSld sldOrd">
      <pc:chgData name="Lars van Raaij" userId="44b934b3-ceaf-4843-a7b6-a6cc333d65a2" providerId="ADAL" clId="{64F60399-0DB5-4B99-8E6D-32A212ED03EA}" dt="2022-05-18T07:49:59.277" v="36" actId="1076"/>
      <pc:docMkLst>
        <pc:docMk/>
      </pc:docMkLst>
      <pc:sldChg chg="addSp delSp modSp mod">
        <pc:chgData name="Lars van Raaij" userId="44b934b3-ceaf-4843-a7b6-a6cc333d65a2" providerId="ADAL" clId="{64F60399-0DB5-4B99-8E6D-32A212ED03EA}" dt="2022-05-18T07:49:59.277" v="36" actId="1076"/>
        <pc:sldMkLst>
          <pc:docMk/>
          <pc:sldMk cId="2978916941" sldId="261"/>
        </pc:sldMkLst>
        <pc:spChg chg="add">
          <ac:chgData name="Lars van Raaij" userId="44b934b3-ceaf-4843-a7b6-a6cc333d65a2" providerId="ADAL" clId="{64F60399-0DB5-4B99-8E6D-32A212ED03EA}" dt="2022-05-18T07:48:43.643" v="22"/>
          <ac:spMkLst>
            <pc:docMk/>
            <pc:sldMk cId="2978916941" sldId="261"/>
            <ac:spMk id="3" creationId="{70E8E2AF-7907-F3B6-058A-CA7A030EC4CC}"/>
          </ac:spMkLst>
        </pc:spChg>
        <pc:spChg chg="add del mod">
          <ac:chgData name="Lars van Raaij" userId="44b934b3-ceaf-4843-a7b6-a6cc333d65a2" providerId="ADAL" clId="{64F60399-0DB5-4B99-8E6D-32A212ED03EA}" dt="2022-05-18T07:48:56.976" v="26"/>
          <ac:spMkLst>
            <pc:docMk/>
            <pc:sldMk cId="2978916941" sldId="261"/>
            <ac:spMk id="4" creationId="{3E727058-12C7-03B9-8AB1-1E47552075A0}"/>
          </ac:spMkLst>
        </pc:spChg>
        <pc:spChg chg="add del mod">
          <ac:chgData name="Lars van Raaij" userId="44b934b3-ceaf-4843-a7b6-a6cc333d65a2" providerId="ADAL" clId="{64F60399-0DB5-4B99-8E6D-32A212ED03EA}" dt="2022-05-18T07:49:02.649" v="28"/>
          <ac:spMkLst>
            <pc:docMk/>
            <pc:sldMk cId="2978916941" sldId="261"/>
            <ac:spMk id="6" creationId="{31362236-4380-512D-223B-E5695078B9E9}"/>
          </ac:spMkLst>
        </pc:spChg>
        <pc:spChg chg="add del mod">
          <ac:chgData name="Lars van Raaij" userId="44b934b3-ceaf-4843-a7b6-a6cc333d65a2" providerId="ADAL" clId="{64F60399-0DB5-4B99-8E6D-32A212ED03EA}" dt="2022-05-18T07:49:18.703" v="32"/>
          <ac:spMkLst>
            <pc:docMk/>
            <pc:sldMk cId="2978916941" sldId="261"/>
            <ac:spMk id="7" creationId="{8AB1E7A0-81C8-A54E-3CFD-1D8FE45175D7}"/>
          </ac:spMkLst>
        </pc:spChg>
        <pc:spChg chg="add del">
          <ac:chgData name="Lars van Raaij" userId="44b934b3-ceaf-4843-a7b6-a6cc333d65a2" providerId="ADAL" clId="{64F60399-0DB5-4B99-8E6D-32A212ED03EA}" dt="2022-05-18T07:47:58.784" v="16" actId="22"/>
          <ac:spMkLst>
            <pc:docMk/>
            <pc:sldMk cId="2978916941" sldId="261"/>
            <ac:spMk id="10" creationId="{7519F493-BB6A-BDB4-5BC7-883445641790}"/>
          </ac:spMkLst>
        </pc:spChg>
        <pc:spChg chg="mod">
          <ac:chgData name="Lars van Raaij" userId="44b934b3-ceaf-4843-a7b6-a6cc333d65a2" providerId="ADAL" clId="{64F60399-0DB5-4B99-8E6D-32A212ED03EA}" dt="2022-05-18T07:46:06.265" v="10" actId="20577"/>
          <ac:spMkLst>
            <pc:docMk/>
            <pc:sldMk cId="2978916941" sldId="261"/>
            <ac:spMk id="23" creationId="{587C6A34-B2AC-4384-AF32-17075FB9F11D}"/>
          </ac:spMkLst>
        </pc:spChg>
        <pc:picChg chg="mod">
          <ac:chgData name="Lars van Raaij" userId="44b934b3-ceaf-4843-a7b6-a6cc333d65a2" providerId="ADAL" clId="{64F60399-0DB5-4B99-8E6D-32A212ED03EA}" dt="2022-05-18T07:48:56.414" v="25" actId="1076"/>
          <ac:picMkLst>
            <pc:docMk/>
            <pc:sldMk cId="2978916941" sldId="261"/>
            <ac:picMk id="11" creationId="{C82D37B9-4E42-42E8-92BE-2803140A7E70}"/>
          </ac:picMkLst>
        </pc:picChg>
        <pc:picChg chg="add mod">
          <ac:chgData name="Lars van Raaij" userId="44b934b3-ceaf-4843-a7b6-a6cc333d65a2" providerId="ADAL" clId="{64F60399-0DB5-4B99-8E6D-32A212ED03EA}" dt="2022-05-18T07:48:25.679" v="21" actId="1076"/>
          <ac:picMkLst>
            <pc:docMk/>
            <pc:sldMk cId="2978916941" sldId="261"/>
            <ac:picMk id="1026" creationId="{7D506D53-CDC0-B9D7-F839-86893774B250}"/>
          </ac:picMkLst>
        </pc:picChg>
        <pc:picChg chg="add mod">
          <ac:chgData name="Lars van Raaij" userId="44b934b3-ceaf-4843-a7b6-a6cc333d65a2" providerId="ADAL" clId="{64F60399-0DB5-4B99-8E6D-32A212ED03EA}" dt="2022-05-18T07:49:59.277" v="36" actId="1076"/>
          <ac:picMkLst>
            <pc:docMk/>
            <pc:sldMk cId="2978916941" sldId="261"/>
            <ac:picMk id="1035" creationId="{D634FAEF-B991-EB35-EEAA-76C5FA8A6F3F}"/>
          </ac:picMkLst>
        </pc:picChg>
      </pc:sldChg>
      <pc:sldChg chg="ord">
        <pc:chgData name="Lars van Raaij" userId="44b934b3-ceaf-4843-a7b6-a6cc333d65a2" providerId="ADAL" clId="{64F60399-0DB5-4B99-8E6D-32A212ED03EA}" dt="2022-05-18T07:47:30.860" v="14"/>
        <pc:sldMkLst>
          <pc:docMk/>
          <pc:sldMk cId="2728194636" sldId="3099"/>
        </pc:sldMkLst>
      </pc:sldChg>
      <pc:sldChg chg="delSp mod">
        <pc:chgData name="Lars van Raaij" userId="44b934b3-ceaf-4843-a7b6-a6cc333d65a2" providerId="ADAL" clId="{64F60399-0DB5-4B99-8E6D-32A212ED03EA}" dt="2022-05-18T07:47:27.085" v="12" actId="478"/>
        <pc:sldMkLst>
          <pc:docMk/>
          <pc:sldMk cId="3811562091" sldId="3101"/>
        </pc:sldMkLst>
        <pc:spChg chg="del">
          <ac:chgData name="Lars van Raaij" userId="44b934b3-ceaf-4843-a7b6-a6cc333d65a2" providerId="ADAL" clId="{64F60399-0DB5-4B99-8E6D-32A212ED03EA}" dt="2022-05-18T07:47:27.085" v="12" actId="478"/>
          <ac:spMkLst>
            <pc:docMk/>
            <pc:sldMk cId="3811562091" sldId="3101"/>
            <ac:spMk id="20" creationId="{A7C09C39-2397-4819-AAA6-C71B47D71310}"/>
          </ac:spMkLst>
        </pc:spChg>
        <pc:picChg chg="del">
          <ac:chgData name="Lars van Raaij" userId="44b934b3-ceaf-4843-a7b6-a6cc333d65a2" providerId="ADAL" clId="{64F60399-0DB5-4B99-8E6D-32A212ED03EA}" dt="2022-05-18T07:47:25.873" v="11" actId="478"/>
          <ac:picMkLst>
            <pc:docMk/>
            <pc:sldMk cId="3811562091" sldId="3101"/>
            <ac:picMk id="28" creationId="{2F7D728F-4125-43BA-9E2E-D626CFF618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AD945-E402-4660-8EDA-8FA4B9C00564}" type="datetimeFigureOut">
              <a:rPr lang="nl-NL" smtClean="0"/>
              <a:t>18-5-2022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A601-12AB-45BD-80DD-360CE556AB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875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787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56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989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832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29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401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1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624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26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7600" lvl="8" indent="0">
              <a:buFont typeface="Wingdings" panose="05000000000000000000" pitchFamily="2" charset="2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79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266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34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Wingdings" panose="05000000000000000000" pitchFamily="2" charset="2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12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5A601-12AB-45BD-80DD-360CE556ABA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53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0A6CE-D2E3-49F1-80A3-EF0E5E768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80BF-5980-4799-88B6-5DDC42C87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A5E32-3DDD-4D1E-851C-4CADB9DD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8F154-6890-45A9-ADB4-84125CC35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5EA8D-CE8B-489A-A82B-D177FA1E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B145-091F-4469-83A8-5A81C486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BE06E-3F16-4000-969D-6B5D7F20A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18745-B8DB-4334-A028-D1BDE21D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B626-21FB-4EF5-A7CC-0EE87209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0ACD0-9A03-46D6-91D4-B42AABD6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89A38-13B5-4C91-9C96-B8A7391BC0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73493-7D4C-4322-BF5E-DE84A505D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91B1B-747C-4521-97FD-777FAD223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AADDE-EFA3-4DDD-BAD0-AE6359ED0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DA44E-C105-435A-91E6-2BB78E31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6F2633-6946-4FB8-B116-D641A9A6CF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4771" y="1146629"/>
            <a:ext cx="3468915" cy="4572000"/>
          </a:xfrm>
          <a:custGeom>
            <a:avLst/>
            <a:gdLst>
              <a:gd name="connsiteX0" fmla="*/ 0 w 3468915"/>
              <a:gd name="connsiteY0" fmla="*/ 0 h 4572000"/>
              <a:gd name="connsiteX1" fmla="*/ 3468915 w 3468915"/>
              <a:gd name="connsiteY1" fmla="*/ 0 h 4572000"/>
              <a:gd name="connsiteX2" fmla="*/ 3468915 w 3468915"/>
              <a:gd name="connsiteY2" fmla="*/ 4572000 h 4572000"/>
              <a:gd name="connsiteX3" fmla="*/ 0 w 3468915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915" h="4572000">
                <a:moveTo>
                  <a:pt x="0" y="0"/>
                </a:moveTo>
                <a:lnTo>
                  <a:pt x="3468915" y="0"/>
                </a:lnTo>
                <a:lnTo>
                  <a:pt x="3468915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38AE73-3931-4F5B-BC40-8F41960DF8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89830"/>
            <a:ext cx="4238170" cy="2968171"/>
          </a:xfrm>
          <a:custGeom>
            <a:avLst/>
            <a:gdLst>
              <a:gd name="connsiteX0" fmla="*/ 0 w 4238170"/>
              <a:gd name="connsiteY0" fmla="*/ 0 h 2968171"/>
              <a:gd name="connsiteX1" fmla="*/ 4238170 w 4238170"/>
              <a:gd name="connsiteY1" fmla="*/ 0 h 2968171"/>
              <a:gd name="connsiteX2" fmla="*/ 4238170 w 4238170"/>
              <a:gd name="connsiteY2" fmla="*/ 2968171 h 2968171"/>
              <a:gd name="connsiteX3" fmla="*/ 0 w 4238170"/>
              <a:gd name="connsiteY3" fmla="*/ 2968171 h 29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8170" h="2968171">
                <a:moveTo>
                  <a:pt x="0" y="0"/>
                </a:moveTo>
                <a:lnTo>
                  <a:pt x="4238170" y="0"/>
                </a:lnTo>
                <a:lnTo>
                  <a:pt x="4238170" y="2968171"/>
                </a:lnTo>
                <a:lnTo>
                  <a:pt x="0" y="29681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14B838-40C3-4832-942E-378CDDA630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9128C9-76FB-457C-B4FC-56D7A79E8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D7A540-3EC0-45F6-BA22-60C9238E4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9824" y="15813"/>
            <a:ext cx="5632176" cy="6418625"/>
          </a:xfrm>
          <a:custGeom>
            <a:avLst/>
            <a:gdLst>
              <a:gd name="connsiteX0" fmla="*/ 1146078 w 5632176"/>
              <a:gd name="connsiteY0" fmla="*/ 0 h 6418625"/>
              <a:gd name="connsiteX1" fmla="*/ 5632176 w 5632176"/>
              <a:gd name="connsiteY1" fmla="*/ 0 h 6418625"/>
              <a:gd name="connsiteX2" fmla="*/ 5632176 w 5632176"/>
              <a:gd name="connsiteY2" fmla="*/ 5659495 h 6418625"/>
              <a:gd name="connsiteX3" fmla="*/ 5576462 w 5632176"/>
              <a:gd name="connsiteY3" fmla="*/ 5722318 h 6418625"/>
              <a:gd name="connsiteX4" fmla="*/ 3843390 w 5632176"/>
              <a:gd name="connsiteY4" fmla="*/ 6340166 h 6418625"/>
              <a:gd name="connsiteX5" fmla="*/ 2659446 w 5632176"/>
              <a:gd name="connsiteY5" fmla="*/ 4092784 h 6418625"/>
              <a:gd name="connsiteX6" fmla="*/ 328362 w 5632176"/>
              <a:gd name="connsiteY6" fmla="*/ 3111662 h 6418625"/>
              <a:gd name="connsiteX7" fmla="*/ 1012959 w 5632176"/>
              <a:gd name="connsiteY7" fmla="*/ 83053 h 641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32176" h="6418625">
                <a:moveTo>
                  <a:pt x="1146078" y="0"/>
                </a:moveTo>
                <a:lnTo>
                  <a:pt x="5632176" y="0"/>
                </a:lnTo>
                <a:lnTo>
                  <a:pt x="5632176" y="5659495"/>
                </a:lnTo>
                <a:lnTo>
                  <a:pt x="5576462" y="5722318"/>
                </a:lnTo>
                <a:cubicBezTo>
                  <a:pt x="5286898" y="6037781"/>
                  <a:pt x="4611728" y="6632203"/>
                  <a:pt x="3843390" y="6340166"/>
                </a:cubicBezTo>
                <a:cubicBezTo>
                  <a:pt x="2822008" y="5953849"/>
                  <a:pt x="3475325" y="4705985"/>
                  <a:pt x="2659446" y="4092784"/>
                </a:cubicBezTo>
                <a:cubicBezTo>
                  <a:pt x="1840500" y="3479583"/>
                  <a:pt x="1067561" y="4022266"/>
                  <a:pt x="328362" y="3111662"/>
                </a:cubicBezTo>
                <a:cubicBezTo>
                  <a:pt x="-344509" y="2286716"/>
                  <a:pt x="82505" y="744969"/>
                  <a:pt x="1012959" y="830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27971E-D1FD-452A-B700-6C4E62ACE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9682" y="1676416"/>
            <a:ext cx="10363168" cy="5181584"/>
          </a:xfrm>
          <a:custGeom>
            <a:avLst/>
            <a:gdLst>
              <a:gd name="connsiteX0" fmla="*/ 5181584 w 10363168"/>
              <a:gd name="connsiteY0" fmla="*/ 0 h 5181584"/>
              <a:gd name="connsiteX1" fmla="*/ 10363168 w 10363168"/>
              <a:gd name="connsiteY1" fmla="*/ 5181584 h 5181584"/>
              <a:gd name="connsiteX2" fmla="*/ 0 w 10363168"/>
              <a:gd name="connsiteY2" fmla="*/ 5181584 h 5181584"/>
              <a:gd name="connsiteX3" fmla="*/ 5181584 w 10363168"/>
              <a:gd name="connsiteY3" fmla="*/ 0 h 51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3168" h="5181584">
                <a:moveTo>
                  <a:pt x="5181584" y="0"/>
                </a:moveTo>
                <a:cubicBezTo>
                  <a:pt x="8043294" y="0"/>
                  <a:pt x="10363168" y="2319875"/>
                  <a:pt x="10363168" y="5181584"/>
                </a:cubicBezTo>
                <a:lnTo>
                  <a:pt x="0" y="5181584"/>
                </a:lnTo>
                <a:cubicBezTo>
                  <a:pt x="0" y="2319875"/>
                  <a:pt x="2319875" y="0"/>
                  <a:pt x="51815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E5FA22-8A3C-40C4-9F37-67205A037B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7767" y="914400"/>
            <a:ext cx="2974257" cy="4129548"/>
          </a:xfrm>
          <a:custGeom>
            <a:avLst/>
            <a:gdLst>
              <a:gd name="connsiteX0" fmla="*/ 0 w 2974257"/>
              <a:gd name="connsiteY0" fmla="*/ 0 h 4129548"/>
              <a:gd name="connsiteX1" fmla="*/ 2974257 w 2974257"/>
              <a:gd name="connsiteY1" fmla="*/ 0 h 4129548"/>
              <a:gd name="connsiteX2" fmla="*/ 2974257 w 2974257"/>
              <a:gd name="connsiteY2" fmla="*/ 4129548 h 4129548"/>
              <a:gd name="connsiteX3" fmla="*/ 0 w 2974257"/>
              <a:gd name="connsiteY3" fmla="*/ 4129548 h 41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257" h="4129548">
                <a:moveTo>
                  <a:pt x="0" y="0"/>
                </a:moveTo>
                <a:lnTo>
                  <a:pt x="2974257" y="0"/>
                </a:lnTo>
                <a:lnTo>
                  <a:pt x="2974257" y="4129548"/>
                </a:lnTo>
                <a:lnTo>
                  <a:pt x="0" y="4129548"/>
                </a:lnTo>
                <a:close/>
              </a:path>
            </a:pathLst>
          </a:custGeom>
          <a:noFill/>
          <a:ln>
            <a:noFill/>
          </a:ln>
          <a:effectLst>
            <a:outerShdw blurRad="596900" dist="2159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618164-395E-4953-B81A-6A23F0BDA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9976" y="3457928"/>
            <a:ext cx="4793226" cy="2677400"/>
          </a:xfrm>
          <a:custGeom>
            <a:avLst/>
            <a:gdLst>
              <a:gd name="connsiteX0" fmla="*/ 0 w 4793226"/>
              <a:gd name="connsiteY0" fmla="*/ 0 h 2677400"/>
              <a:gd name="connsiteX1" fmla="*/ 4793226 w 4793226"/>
              <a:gd name="connsiteY1" fmla="*/ 0 h 2677400"/>
              <a:gd name="connsiteX2" fmla="*/ 4793226 w 4793226"/>
              <a:gd name="connsiteY2" fmla="*/ 2677400 h 2677400"/>
              <a:gd name="connsiteX3" fmla="*/ 0 w 4793226"/>
              <a:gd name="connsiteY3" fmla="*/ 2677400 h 267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226" h="2677400">
                <a:moveTo>
                  <a:pt x="0" y="0"/>
                </a:moveTo>
                <a:lnTo>
                  <a:pt x="4793226" y="0"/>
                </a:lnTo>
                <a:lnTo>
                  <a:pt x="4793226" y="2677400"/>
                </a:lnTo>
                <a:lnTo>
                  <a:pt x="0" y="267740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9B1E-4653-4375-A3EE-DBC6B85D8F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45401" y="4484914"/>
            <a:ext cx="1436914" cy="1436914"/>
          </a:xfrm>
          <a:custGeom>
            <a:avLst/>
            <a:gdLst>
              <a:gd name="connsiteX0" fmla="*/ 0 w 1436914"/>
              <a:gd name="connsiteY0" fmla="*/ 0 h 1436914"/>
              <a:gd name="connsiteX1" fmla="*/ 1436914 w 1436914"/>
              <a:gd name="connsiteY1" fmla="*/ 0 h 1436914"/>
              <a:gd name="connsiteX2" fmla="*/ 1436914 w 1436914"/>
              <a:gd name="connsiteY2" fmla="*/ 1436914 h 1436914"/>
              <a:gd name="connsiteX3" fmla="*/ 0 w 1436914"/>
              <a:gd name="connsiteY3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914" h="1436914">
                <a:moveTo>
                  <a:pt x="0" y="0"/>
                </a:moveTo>
                <a:lnTo>
                  <a:pt x="1436914" y="0"/>
                </a:lnTo>
                <a:lnTo>
                  <a:pt x="1436914" y="1436914"/>
                </a:lnTo>
                <a:lnTo>
                  <a:pt x="0" y="1436914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DB1E93-D0BC-4602-95A4-A9DF20FA6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56487" y="4484914"/>
            <a:ext cx="1436914" cy="1436914"/>
          </a:xfrm>
          <a:custGeom>
            <a:avLst/>
            <a:gdLst>
              <a:gd name="connsiteX0" fmla="*/ 0 w 1436914"/>
              <a:gd name="connsiteY0" fmla="*/ 0 h 1436914"/>
              <a:gd name="connsiteX1" fmla="*/ 1436914 w 1436914"/>
              <a:gd name="connsiteY1" fmla="*/ 0 h 1436914"/>
              <a:gd name="connsiteX2" fmla="*/ 1436914 w 1436914"/>
              <a:gd name="connsiteY2" fmla="*/ 1436914 h 1436914"/>
              <a:gd name="connsiteX3" fmla="*/ 0 w 1436914"/>
              <a:gd name="connsiteY3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914" h="1436914">
                <a:moveTo>
                  <a:pt x="0" y="0"/>
                </a:moveTo>
                <a:lnTo>
                  <a:pt x="1436914" y="0"/>
                </a:lnTo>
                <a:lnTo>
                  <a:pt x="1436914" y="1436914"/>
                </a:lnTo>
                <a:lnTo>
                  <a:pt x="0" y="1436914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738D3C-94A5-483F-934E-9FBFB4F02C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3829" y="936172"/>
            <a:ext cx="7467600" cy="3374570"/>
          </a:xfrm>
          <a:custGeom>
            <a:avLst/>
            <a:gdLst>
              <a:gd name="connsiteX0" fmla="*/ 0 w 7467600"/>
              <a:gd name="connsiteY0" fmla="*/ 0 h 3374570"/>
              <a:gd name="connsiteX1" fmla="*/ 7467600 w 7467600"/>
              <a:gd name="connsiteY1" fmla="*/ 0 h 3374570"/>
              <a:gd name="connsiteX2" fmla="*/ 7467600 w 7467600"/>
              <a:gd name="connsiteY2" fmla="*/ 3374570 h 3374570"/>
              <a:gd name="connsiteX3" fmla="*/ 0 w 7467600"/>
              <a:gd name="connsiteY3" fmla="*/ 3374570 h 337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7600" h="3374570">
                <a:moveTo>
                  <a:pt x="0" y="0"/>
                </a:moveTo>
                <a:lnTo>
                  <a:pt x="7467600" y="0"/>
                </a:lnTo>
                <a:lnTo>
                  <a:pt x="7467600" y="3374570"/>
                </a:lnTo>
                <a:lnTo>
                  <a:pt x="0" y="3374570"/>
                </a:lnTo>
                <a:close/>
              </a:path>
            </a:pathLst>
          </a:custGeom>
          <a:noFill/>
          <a:ln>
            <a:noFill/>
          </a:ln>
          <a:effectLst>
            <a:outerShdw blurRad="596900" dist="2159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 algn="ctr">
              <a:buNone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E08676-4D5B-4BF0-85E2-0A8FD5BB2E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E8AF5A-CB4C-4C77-AFFC-F005D09BB1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2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6413" y="-1"/>
            <a:ext cx="2745882" cy="6858000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644FBE-B753-4786-8640-2C016DA25E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92295" y="0"/>
            <a:ext cx="2745882" cy="2402006"/>
          </a:xfrm>
          <a:custGeom>
            <a:avLst/>
            <a:gdLst>
              <a:gd name="connsiteX0" fmla="*/ 0 w 2745882"/>
              <a:gd name="connsiteY0" fmla="*/ 0 h 2402006"/>
              <a:gd name="connsiteX1" fmla="*/ 2745882 w 2745882"/>
              <a:gd name="connsiteY1" fmla="*/ 0 h 2402006"/>
              <a:gd name="connsiteX2" fmla="*/ 2745882 w 2745882"/>
              <a:gd name="connsiteY2" fmla="*/ 2402006 h 2402006"/>
              <a:gd name="connsiteX3" fmla="*/ 0 w 2745882"/>
              <a:gd name="connsiteY3" fmla="*/ 2402006 h 240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2402006">
                <a:moveTo>
                  <a:pt x="0" y="0"/>
                </a:moveTo>
                <a:lnTo>
                  <a:pt x="2745882" y="0"/>
                </a:lnTo>
                <a:lnTo>
                  <a:pt x="2745882" y="2402006"/>
                </a:lnTo>
                <a:lnTo>
                  <a:pt x="0" y="2402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C624-C4F3-4F33-B68D-088FD2CA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38E7-6E7B-4C76-83BC-DDCBE3F6B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BBF3B-0B59-4606-A6AE-5AAF136A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1DDE0-9309-4D2A-8DAD-6683DA54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7DF1-211E-46C8-873F-AFBBFAF6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C24EA0-1DED-43D2-A1A3-15A7AFA2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638" y="727363"/>
            <a:ext cx="3671455" cy="5091545"/>
          </a:xfrm>
          <a:custGeom>
            <a:avLst/>
            <a:gdLst>
              <a:gd name="connsiteX0" fmla="*/ 0 w 3671455"/>
              <a:gd name="connsiteY0" fmla="*/ 0 h 5091545"/>
              <a:gd name="connsiteX1" fmla="*/ 3671455 w 3671455"/>
              <a:gd name="connsiteY1" fmla="*/ 0 h 5091545"/>
              <a:gd name="connsiteX2" fmla="*/ 3671455 w 3671455"/>
              <a:gd name="connsiteY2" fmla="*/ 5091545 h 5091545"/>
              <a:gd name="connsiteX3" fmla="*/ 0 w 3671455"/>
              <a:gd name="connsiteY3" fmla="*/ 5091545 h 509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1455" h="5091545">
                <a:moveTo>
                  <a:pt x="0" y="0"/>
                </a:moveTo>
                <a:lnTo>
                  <a:pt x="3671455" y="0"/>
                </a:lnTo>
                <a:lnTo>
                  <a:pt x="3671455" y="5091545"/>
                </a:lnTo>
                <a:lnTo>
                  <a:pt x="0" y="5091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6E4B6D-ACAE-41C5-8820-702E80BA65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89472" y="727363"/>
            <a:ext cx="2105890" cy="2667091"/>
          </a:xfrm>
          <a:custGeom>
            <a:avLst/>
            <a:gdLst>
              <a:gd name="connsiteX0" fmla="*/ 0 w 2105890"/>
              <a:gd name="connsiteY0" fmla="*/ 0 h 2667091"/>
              <a:gd name="connsiteX1" fmla="*/ 2105890 w 2105890"/>
              <a:gd name="connsiteY1" fmla="*/ 0 h 2667091"/>
              <a:gd name="connsiteX2" fmla="*/ 2105890 w 2105890"/>
              <a:gd name="connsiteY2" fmla="*/ 2667091 h 2667091"/>
              <a:gd name="connsiteX3" fmla="*/ 0 w 2105890"/>
              <a:gd name="connsiteY3" fmla="*/ 2667091 h 266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890" h="2667091">
                <a:moveTo>
                  <a:pt x="0" y="0"/>
                </a:moveTo>
                <a:lnTo>
                  <a:pt x="2105890" y="0"/>
                </a:lnTo>
                <a:lnTo>
                  <a:pt x="2105890" y="2667091"/>
                </a:lnTo>
                <a:lnTo>
                  <a:pt x="0" y="2667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B8D273B-E0F2-48D6-82C5-A850BEDC6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1212" y="992378"/>
            <a:ext cx="3192296" cy="3192297"/>
          </a:xfrm>
          <a:custGeom>
            <a:avLst/>
            <a:gdLst>
              <a:gd name="connsiteX0" fmla="*/ 1596148 w 3192296"/>
              <a:gd name="connsiteY0" fmla="*/ 0 h 3192297"/>
              <a:gd name="connsiteX1" fmla="*/ 1890961 w 3192296"/>
              <a:gd name="connsiteY1" fmla="*/ 122116 h 3192297"/>
              <a:gd name="connsiteX2" fmla="*/ 3070181 w 3192296"/>
              <a:gd name="connsiteY2" fmla="*/ 1301336 h 3192297"/>
              <a:gd name="connsiteX3" fmla="*/ 3070181 w 3192296"/>
              <a:gd name="connsiteY3" fmla="*/ 1890962 h 3192297"/>
              <a:gd name="connsiteX4" fmla="*/ 1890961 w 3192296"/>
              <a:gd name="connsiteY4" fmla="*/ 3070182 h 3192297"/>
              <a:gd name="connsiteX5" fmla="*/ 1301334 w 3192296"/>
              <a:gd name="connsiteY5" fmla="*/ 3070182 h 3192297"/>
              <a:gd name="connsiteX6" fmla="*/ 122115 w 3192296"/>
              <a:gd name="connsiteY6" fmla="*/ 1890962 h 3192297"/>
              <a:gd name="connsiteX7" fmla="*/ 122115 w 3192296"/>
              <a:gd name="connsiteY7" fmla="*/ 1301336 h 3192297"/>
              <a:gd name="connsiteX8" fmla="*/ 1301334 w 3192296"/>
              <a:gd name="connsiteY8" fmla="*/ 122116 h 3192297"/>
              <a:gd name="connsiteX9" fmla="*/ 1596148 w 3192296"/>
              <a:gd name="connsiteY9" fmla="*/ 0 h 31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2296" h="3192297">
                <a:moveTo>
                  <a:pt x="1596148" y="0"/>
                </a:moveTo>
                <a:cubicBezTo>
                  <a:pt x="1702849" y="0"/>
                  <a:pt x="1809551" y="40706"/>
                  <a:pt x="1890961" y="122116"/>
                </a:cubicBezTo>
                <a:lnTo>
                  <a:pt x="3070181" y="1301336"/>
                </a:lnTo>
                <a:cubicBezTo>
                  <a:pt x="3233002" y="1464157"/>
                  <a:pt x="3233002" y="1728141"/>
                  <a:pt x="3070181" y="1890962"/>
                </a:cubicBezTo>
                <a:lnTo>
                  <a:pt x="1890961" y="3070182"/>
                </a:lnTo>
                <a:cubicBezTo>
                  <a:pt x="1728140" y="3233003"/>
                  <a:pt x="1464156" y="3233003"/>
                  <a:pt x="1301334" y="3070182"/>
                </a:cubicBezTo>
                <a:lnTo>
                  <a:pt x="122115" y="1890962"/>
                </a:lnTo>
                <a:cubicBezTo>
                  <a:pt x="-40706" y="1728141"/>
                  <a:pt x="-40706" y="1464157"/>
                  <a:pt x="122115" y="1301336"/>
                </a:cubicBezTo>
                <a:lnTo>
                  <a:pt x="1301334" y="122116"/>
                </a:lnTo>
                <a:cubicBezTo>
                  <a:pt x="1382745" y="40706"/>
                  <a:pt x="1489446" y="0"/>
                  <a:pt x="15961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6901F7-E91B-4261-BB2C-599D1DC32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0241" y="3493006"/>
            <a:ext cx="3192296" cy="3192297"/>
          </a:xfrm>
          <a:custGeom>
            <a:avLst/>
            <a:gdLst>
              <a:gd name="connsiteX0" fmla="*/ 1596148 w 3192296"/>
              <a:gd name="connsiteY0" fmla="*/ 0 h 3192297"/>
              <a:gd name="connsiteX1" fmla="*/ 1890962 w 3192296"/>
              <a:gd name="connsiteY1" fmla="*/ 122116 h 3192297"/>
              <a:gd name="connsiteX2" fmla="*/ 3070181 w 3192296"/>
              <a:gd name="connsiteY2" fmla="*/ 1301336 h 3192297"/>
              <a:gd name="connsiteX3" fmla="*/ 3070181 w 3192296"/>
              <a:gd name="connsiteY3" fmla="*/ 1890963 h 3192297"/>
              <a:gd name="connsiteX4" fmla="*/ 1890962 w 3192296"/>
              <a:gd name="connsiteY4" fmla="*/ 3070182 h 3192297"/>
              <a:gd name="connsiteX5" fmla="*/ 1301334 w 3192296"/>
              <a:gd name="connsiteY5" fmla="*/ 3070182 h 3192297"/>
              <a:gd name="connsiteX6" fmla="*/ 122115 w 3192296"/>
              <a:gd name="connsiteY6" fmla="*/ 1890963 h 3192297"/>
              <a:gd name="connsiteX7" fmla="*/ 122115 w 3192296"/>
              <a:gd name="connsiteY7" fmla="*/ 1301336 h 3192297"/>
              <a:gd name="connsiteX8" fmla="*/ 1301334 w 3192296"/>
              <a:gd name="connsiteY8" fmla="*/ 122116 h 3192297"/>
              <a:gd name="connsiteX9" fmla="*/ 1596148 w 3192296"/>
              <a:gd name="connsiteY9" fmla="*/ 0 h 31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2296" h="3192297">
                <a:moveTo>
                  <a:pt x="1596148" y="0"/>
                </a:moveTo>
                <a:cubicBezTo>
                  <a:pt x="1702850" y="0"/>
                  <a:pt x="1809551" y="40706"/>
                  <a:pt x="1890962" y="122116"/>
                </a:cubicBezTo>
                <a:lnTo>
                  <a:pt x="3070181" y="1301336"/>
                </a:lnTo>
                <a:cubicBezTo>
                  <a:pt x="3233002" y="1464157"/>
                  <a:pt x="3233002" y="1728141"/>
                  <a:pt x="3070181" y="1890963"/>
                </a:cubicBezTo>
                <a:lnTo>
                  <a:pt x="1890962" y="3070182"/>
                </a:lnTo>
                <a:cubicBezTo>
                  <a:pt x="1728140" y="3233003"/>
                  <a:pt x="1464156" y="3233003"/>
                  <a:pt x="1301334" y="3070182"/>
                </a:cubicBezTo>
                <a:lnTo>
                  <a:pt x="122115" y="1890963"/>
                </a:lnTo>
                <a:cubicBezTo>
                  <a:pt x="-40706" y="1728141"/>
                  <a:pt x="-40706" y="1464157"/>
                  <a:pt x="122115" y="1301336"/>
                </a:cubicBezTo>
                <a:lnTo>
                  <a:pt x="1301334" y="122116"/>
                </a:lnTo>
                <a:cubicBezTo>
                  <a:pt x="1382745" y="40706"/>
                  <a:pt x="1489446" y="0"/>
                  <a:pt x="1596148" y="0"/>
                </a:cubicBezTo>
                <a:close/>
              </a:path>
            </a:pathLst>
          </a:custGeom>
          <a:effectLst>
            <a:outerShdw blurRad="622300" dist="5842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6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0BA5DA-2FA1-4838-A6FE-6C8AA39A30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325"/>
          </a:xfrm>
          <a:custGeom>
            <a:avLst/>
            <a:gdLst>
              <a:gd name="connsiteX0" fmla="*/ 0 w 12192000"/>
              <a:gd name="connsiteY0" fmla="*/ 0 h 3790325"/>
              <a:gd name="connsiteX1" fmla="*/ 12192000 w 12192000"/>
              <a:gd name="connsiteY1" fmla="*/ 0 h 3790325"/>
              <a:gd name="connsiteX2" fmla="*/ 12192000 w 12192000"/>
              <a:gd name="connsiteY2" fmla="*/ 3790325 h 3790325"/>
              <a:gd name="connsiteX3" fmla="*/ 0 w 12192000"/>
              <a:gd name="connsiteY3" fmla="*/ 3790325 h 379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90325">
                <a:moveTo>
                  <a:pt x="0" y="0"/>
                </a:moveTo>
                <a:lnTo>
                  <a:pt x="12192000" y="0"/>
                </a:lnTo>
                <a:lnTo>
                  <a:pt x="12192000" y="3790325"/>
                </a:lnTo>
                <a:lnTo>
                  <a:pt x="0" y="3790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F6F7FC-78F8-4734-B0C6-A702D0B3A2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7345" y="1039091"/>
            <a:ext cx="7876308" cy="7876308"/>
          </a:xfrm>
          <a:custGeom>
            <a:avLst/>
            <a:gdLst>
              <a:gd name="connsiteX0" fmla="*/ 3938154 w 7876308"/>
              <a:gd name="connsiteY0" fmla="*/ 2369272 h 7876308"/>
              <a:gd name="connsiteX1" fmla="*/ 2369272 w 7876308"/>
              <a:gd name="connsiteY1" fmla="*/ 3938154 h 7876308"/>
              <a:gd name="connsiteX2" fmla="*/ 3938154 w 7876308"/>
              <a:gd name="connsiteY2" fmla="*/ 5507036 h 7876308"/>
              <a:gd name="connsiteX3" fmla="*/ 5507036 w 7876308"/>
              <a:gd name="connsiteY3" fmla="*/ 3938154 h 7876308"/>
              <a:gd name="connsiteX4" fmla="*/ 3938154 w 7876308"/>
              <a:gd name="connsiteY4" fmla="*/ 2369272 h 7876308"/>
              <a:gd name="connsiteX5" fmla="*/ 3938154 w 7876308"/>
              <a:gd name="connsiteY5" fmla="*/ 0 h 7876308"/>
              <a:gd name="connsiteX6" fmla="*/ 7876308 w 7876308"/>
              <a:gd name="connsiteY6" fmla="*/ 3938154 h 7876308"/>
              <a:gd name="connsiteX7" fmla="*/ 3938154 w 7876308"/>
              <a:gd name="connsiteY7" fmla="*/ 7876308 h 7876308"/>
              <a:gd name="connsiteX8" fmla="*/ 0 w 7876308"/>
              <a:gd name="connsiteY8" fmla="*/ 3938154 h 7876308"/>
              <a:gd name="connsiteX9" fmla="*/ 3938154 w 7876308"/>
              <a:gd name="connsiteY9" fmla="*/ 0 h 787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76308" h="7876308">
                <a:moveTo>
                  <a:pt x="3938154" y="2369272"/>
                </a:moveTo>
                <a:cubicBezTo>
                  <a:pt x="3071684" y="2369272"/>
                  <a:pt x="2369272" y="3071684"/>
                  <a:pt x="2369272" y="3938154"/>
                </a:cubicBezTo>
                <a:cubicBezTo>
                  <a:pt x="2369272" y="4804624"/>
                  <a:pt x="3071684" y="5507036"/>
                  <a:pt x="3938154" y="5507036"/>
                </a:cubicBezTo>
                <a:cubicBezTo>
                  <a:pt x="4804624" y="5507036"/>
                  <a:pt x="5507036" y="4804624"/>
                  <a:pt x="5507036" y="3938154"/>
                </a:cubicBezTo>
                <a:cubicBezTo>
                  <a:pt x="5507036" y="3071684"/>
                  <a:pt x="4804624" y="2369272"/>
                  <a:pt x="3938154" y="2369272"/>
                </a:cubicBezTo>
                <a:close/>
                <a:moveTo>
                  <a:pt x="3938154" y="0"/>
                </a:moveTo>
                <a:cubicBezTo>
                  <a:pt x="6113136" y="0"/>
                  <a:pt x="7876308" y="1763172"/>
                  <a:pt x="7876308" y="3938154"/>
                </a:cubicBezTo>
                <a:cubicBezTo>
                  <a:pt x="7876308" y="6113136"/>
                  <a:pt x="6113136" y="7876308"/>
                  <a:pt x="3938154" y="7876308"/>
                </a:cubicBezTo>
                <a:cubicBezTo>
                  <a:pt x="1763172" y="7876308"/>
                  <a:pt x="0" y="6113136"/>
                  <a:pt x="0" y="3938154"/>
                </a:cubicBezTo>
                <a:cubicBezTo>
                  <a:pt x="0" y="1763172"/>
                  <a:pt x="1763172" y="0"/>
                  <a:pt x="39381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E34F01-196C-44F3-AD40-309836368D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5354" y="914400"/>
            <a:ext cx="5937738" cy="4967654"/>
          </a:xfrm>
          <a:custGeom>
            <a:avLst/>
            <a:gdLst>
              <a:gd name="connsiteX0" fmla="*/ 1597269 w 5937738"/>
              <a:gd name="connsiteY0" fmla="*/ 4457700 h 4967654"/>
              <a:gd name="connsiteX1" fmla="*/ 4569068 w 5937738"/>
              <a:gd name="connsiteY1" fmla="*/ 4457700 h 4967654"/>
              <a:gd name="connsiteX2" fmla="*/ 4824045 w 5937738"/>
              <a:gd name="connsiteY2" fmla="*/ 4712677 h 4967654"/>
              <a:gd name="connsiteX3" fmla="*/ 4569068 w 5937738"/>
              <a:gd name="connsiteY3" fmla="*/ 4967654 h 4967654"/>
              <a:gd name="connsiteX4" fmla="*/ 1597269 w 5937738"/>
              <a:gd name="connsiteY4" fmla="*/ 4967654 h 4967654"/>
              <a:gd name="connsiteX5" fmla="*/ 1342292 w 5937738"/>
              <a:gd name="connsiteY5" fmla="*/ 4712677 h 4967654"/>
              <a:gd name="connsiteX6" fmla="*/ 1597269 w 5937738"/>
              <a:gd name="connsiteY6" fmla="*/ 4457700 h 4967654"/>
              <a:gd name="connsiteX7" fmla="*/ 805962 w 5937738"/>
              <a:gd name="connsiteY7" fmla="*/ 3900484 h 4967654"/>
              <a:gd name="connsiteX8" fmla="*/ 5360377 w 5937738"/>
              <a:gd name="connsiteY8" fmla="*/ 3900484 h 4967654"/>
              <a:gd name="connsiteX9" fmla="*/ 5615354 w 5937738"/>
              <a:gd name="connsiteY9" fmla="*/ 4155461 h 4967654"/>
              <a:gd name="connsiteX10" fmla="*/ 5360377 w 5937738"/>
              <a:gd name="connsiteY10" fmla="*/ 4410438 h 4967654"/>
              <a:gd name="connsiteX11" fmla="*/ 805962 w 5937738"/>
              <a:gd name="connsiteY11" fmla="*/ 4410438 h 4967654"/>
              <a:gd name="connsiteX12" fmla="*/ 550985 w 5937738"/>
              <a:gd name="connsiteY12" fmla="*/ 4155461 h 4967654"/>
              <a:gd name="connsiteX13" fmla="*/ 805962 w 5937738"/>
              <a:gd name="connsiteY13" fmla="*/ 3900484 h 4967654"/>
              <a:gd name="connsiteX14" fmla="*/ 1128346 w 5937738"/>
              <a:gd name="connsiteY14" fmla="*/ 3343272 h 4967654"/>
              <a:gd name="connsiteX15" fmla="*/ 5682761 w 5937738"/>
              <a:gd name="connsiteY15" fmla="*/ 3343272 h 4967654"/>
              <a:gd name="connsiteX16" fmla="*/ 5937738 w 5937738"/>
              <a:gd name="connsiteY16" fmla="*/ 3598249 h 4967654"/>
              <a:gd name="connsiteX17" fmla="*/ 5682761 w 5937738"/>
              <a:gd name="connsiteY17" fmla="*/ 3853226 h 4967654"/>
              <a:gd name="connsiteX18" fmla="*/ 1128346 w 5937738"/>
              <a:gd name="connsiteY18" fmla="*/ 3853226 h 4967654"/>
              <a:gd name="connsiteX19" fmla="*/ 873369 w 5937738"/>
              <a:gd name="connsiteY19" fmla="*/ 3598249 h 4967654"/>
              <a:gd name="connsiteX20" fmla="*/ 1128346 w 5937738"/>
              <a:gd name="connsiteY20" fmla="*/ 3343272 h 4967654"/>
              <a:gd name="connsiteX21" fmla="*/ 577361 w 5937738"/>
              <a:gd name="connsiteY21" fmla="*/ 2786060 h 4967654"/>
              <a:gd name="connsiteX22" fmla="*/ 5131776 w 5937738"/>
              <a:gd name="connsiteY22" fmla="*/ 2786060 h 4967654"/>
              <a:gd name="connsiteX23" fmla="*/ 5386753 w 5937738"/>
              <a:gd name="connsiteY23" fmla="*/ 3041037 h 4967654"/>
              <a:gd name="connsiteX24" fmla="*/ 5131776 w 5937738"/>
              <a:gd name="connsiteY24" fmla="*/ 3296014 h 4967654"/>
              <a:gd name="connsiteX25" fmla="*/ 577361 w 5937738"/>
              <a:gd name="connsiteY25" fmla="*/ 3296014 h 4967654"/>
              <a:gd name="connsiteX26" fmla="*/ 322384 w 5937738"/>
              <a:gd name="connsiteY26" fmla="*/ 3041037 h 4967654"/>
              <a:gd name="connsiteX27" fmla="*/ 577361 w 5937738"/>
              <a:gd name="connsiteY27" fmla="*/ 2786060 h 4967654"/>
              <a:gd name="connsiteX28" fmla="*/ 254977 w 5937738"/>
              <a:gd name="connsiteY28" fmla="*/ 2228848 h 4967654"/>
              <a:gd name="connsiteX29" fmla="*/ 4809392 w 5937738"/>
              <a:gd name="connsiteY29" fmla="*/ 2228848 h 4967654"/>
              <a:gd name="connsiteX30" fmla="*/ 5064369 w 5937738"/>
              <a:gd name="connsiteY30" fmla="*/ 2483825 h 4967654"/>
              <a:gd name="connsiteX31" fmla="*/ 4809392 w 5937738"/>
              <a:gd name="connsiteY31" fmla="*/ 2738802 h 4967654"/>
              <a:gd name="connsiteX32" fmla="*/ 254977 w 5937738"/>
              <a:gd name="connsiteY32" fmla="*/ 2738802 h 4967654"/>
              <a:gd name="connsiteX33" fmla="*/ 0 w 5937738"/>
              <a:gd name="connsiteY33" fmla="*/ 2483825 h 4967654"/>
              <a:gd name="connsiteX34" fmla="*/ 254977 w 5937738"/>
              <a:gd name="connsiteY34" fmla="*/ 2228848 h 4967654"/>
              <a:gd name="connsiteX35" fmla="*/ 805962 w 5937738"/>
              <a:gd name="connsiteY35" fmla="*/ 1671636 h 4967654"/>
              <a:gd name="connsiteX36" fmla="*/ 5360377 w 5937738"/>
              <a:gd name="connsiteY36" fmla="*/ 1671636 h 4967654"/>
              <a:gd name="connsiteX37" fmla="*/ 5615354 w 5937738"/>
              <a:gd name="connsiteY37" fmla="*/ 1926613 h 4967654"/>
              <a:gd name="connsiteX38" fmla="*/ 5360377 w 5937738"/>
              <a:gd name="connsiteY38" fmla="*/ 2181590 h 4967654"/>
              <a:gd name="connsiteX39" fmla="*/ 805962 w 5937738"/>
              <a:gd name="connsiteY39" fmla="*/ 2181590 h 4967654"/>
              <a:gd name="connsiteX40" fmla="*/ 550985 w 5937738"/>
              <a:gd name="connsiteY40" fmla="*/ 1926613 h 4967654"/>
              <a:gd name="connsiteX41" fmla="*/ 805962 w 5937738"/>
              <a:gd name="connsiteY41" fmla="*/ 1671636 h 4967654"/>
              <a:gd name="connsiteX42" fmla="*/ 577361 w 5937738"/>
              <a:gd name="connsiteY42" fmla="*/ 1114424 h 4967654"/>
              <a:gd name="connsiteX43" fmla="*/ 5131776 w 5937738"/>
              <a:gd name="connsiteY43" fmla="*/ 1114424 h 4967654"/>
              <a:gd name="connsiteX44" fmla="*/ 5386753 w 5937738"/>
              <a:gd name="connsiteY44" fmla="*/ 1369401 h 4967654"/>
              <a:gd name="connsiteX45" fmla="*/ 5131776 w 5937738"/>
              <a:gd name="connsiteY45" fmla="*/ 1624378 h 4967654"/>
              <a:gd name="connsiteX46" fmla="*/ 577361 w 5937738"/>
              <a:gd name="connsiteY46" fmla="*/ 1624378 h 4967654"/>
              <a:gd name="connsiteX47" fmla="*/ 322384 w 5937738"/>
              <a:gd name="connsiteY47" fmla="*/ 1369401 h 4967654"/>
              <a:gd name="connsiteX48" fmla="*/ 577361 w 5937738"/>
              <a:gd name="connsiteY48" fmla="*/ 1114424 h 4967654"/>
              <a:gd name="connsiteX49" fmla="*/ 1128346 w 5937738"/>
              <a:gd name="connsiteY49" fmla="*/ 557212 h 4967654"/>
              <a:gd name="connsiteX50" fmla="*/ 4592515 w 5937738"/>
              <a:gd name="connsiteY50" fmla="*/ 557212 h 4967654"/>
              <a:gd name="connsiteX51" fmla="*/ 4847492 w 5937738"/>
              <a:gd name="connsiteY51" fmla="*/ 812189 h 4967654"/>
              <a:gd name="connsiteX52" fmla="*/ 4592515 w 5937738"/>
              <a:gd name="connsiteY52" fmla="*/ 1067166 h 4967654"/>
              <a:gd name="connsiteX53" fmla="*/ 1128346 w 5937738"/>
              <a:gd name="connsiteY53" fmla="*/ 1067166 h 4967654"/>
              <a:gd name="connsiteX54" fmla="*/ 873369 w 5937738"/>
              <a:gd name="connsiteY54" fmla="*/ 812189 h 4967654"/>
              <a:gd name="connsiteX55" fmla="*/ 1128346 w 5937738"/>
              <a:gd name="connsiteY55" fmla="*/ 557212 h 4967654"/>
              <a:gd name="connsiteX56" fmla="*/ 1989990 w 5937738"/>
              <a:gd name="connsiteY56" fmla="*/ 0 h 4967654"/>
              <a:gd name="connsiteX57" fmla="*/ 3719144 w 5937738"/>
              <a:gd name="connsiteY57" fmla="*/ 0 h 4967654"/>
              <a:gd name="connsiteX58" fmla="*/ 3974121 w 5937738"/>
              <a:gd name="connsiteY58" fmla="*/ 254977 h 4967654"/>
              <a:gd name="connsiteX59" fmla="*/ 3719144 w 5937738"/>
              <a:gd name="connsiteY59" fmla="*/ 509954 h 4967654"/>
              <a:gd name="connsiteX60" fmla="*/ 1989990 w 5937738"/>
              <a:gd name="connsiteY60" fmla="*/ 509954 h 4967654"/>
              <a:gd name="connsiteX61" fmla="*/ 1735013 w 5937738"/>
              <a:gd name="connsiteY61" fmla="*/ 254977 h 4967654"/>
              <a:gd name="connsiteX62" fmla="*/ 1989990 w 5937738"/>
              <a:gd name="connsiteY62" fmla="*/ 0 h 496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937738" h="4967654">
                <a:moveTo>
                  <a:pt x="1597269" y="4457700"/>
                </a:moveTo>
                <a:lnTo>
                  <a:pt x="4569068" y="4457700"/>
                </a:lnTo>
                <a:cubicBezTo>
                  <a:pt x="4709888" y="4457700"/>
                  <a:pt x="4824045" y="4571857"/>
                  <a:pt x="4824045" y="4712677"/>
                </a:cubicBezTo>
                <a:cubicBezTo>
                  <a:pt x="4824045" y="4853497"/>
                  <a:pt x="4709888" y="4967654"/>
                  <a:pt x="4569068" y="4967654"/>
                </a:cubicBezTo>
                <a:lnTo>
                  <a:pt x="1597269" y="4967654"/>
                </a:lnTo>
                <a:cubicBezTo>
                  <a:pt x="1456449" y="4967654"/>
                  <a:pt x="1342292" y="4853497"/>
                  <a:pt x="1342292" y="4712677"/>
                </a:cubicBezTo>
                <a:cubicBezTo>
                  <a:pt x="1342292" y="4571857"/>
                  <a:pt x="1456449" y="4457700"/>
                  <a:pt x="1597269" y="4457700"/>
                </a:cubicBezTo>
                <a:close/>
                <a:moveTo>
                  <a:pt x="805962" y="3900484"/>
                </a:moveTo>
                <a:lnTo>
                  <a:pt x="5360377" y="3900484"/>
                </a:lnTo>
                <a:cubicBezTo>
                  <a:pt x="5501197" y="3900484"/>
                  <a:pt x="5615354" y="4014641"/>
                  <a:pt x="5615354" y="4155461"/>
                </a:cubicBezTo>
                <a:cubicBezTo>
                  <a:pt x="5615354" y="4296281"/>
                  <a:pt x="5501197" y="4410438"/>
                  <a:pt x="5360377" y="4410438"/>
                </a:cubicBezTo>
                <a:lnTo>
                  <a:pt x="805962" y="4410438"/>
                </a:lnTo>
                <a:cubicBezTo>
                  <a:pt x="665142" y="4410438"/>
                  <a:pt x="550985" y="4296281"/>
                  <a:pt x="550985" y="4155461"/>
                </a:cubicBezTo>
                <a:cubicBezTo>
                  <a:pt x="550985" y="4014641"/>
                  <a:pt x="665142" y="3900484"/>
                  <a:pt x="805962" y="3900484"/>
                </a:cubicBezTo>
                <a:close/>
                <a:moveTo>
                  <a:pt x="1128346" y="3343272"/>
                </a:moveTo>
                <a:lnTo>
                  <a:pt x="5682761" y="3343272"/>
                </a:lnTo>
                <a:cubicBezTo>
                  <a:pt x="5823581" y="3343272"/>
                  <a:pt x="5937738" y="3457429"/>
                  <a:pt x="5937738" y="3598249"/>
                </a:cubicBezTo>
                <a:cubicBezTo>
                  <a:pt x="5937738" y="3739069"/>
                  <a:pt x="5823581" y="3853226"/>
                  <a:pt x="5682761" y="3853226"/>
                </a:cubicBezTo>
                <a:lnTo>
                  <a:pt x="1128346" y="3853226"/>
                </a:lnTo>
                <a:cubicBezTo>
                  <a:pt x="987526" y="3853226"/>
                  <a:pt x="873369" y="3739069"/>
                  <a:pt x="873369" y="3598249"/>
                </a:cubicBezTo>
                <a:cubicBezTo>
                  <a:pt x="873369" y="3457429"/>
                  <a:pt x="987526" y="3343272"/>
                  <a:pt x="1128346" y="3343272"/>
                </a:cubicBezTo>
                <a:close/>
                <a:moveTo>
                  <a:pt x="577361" y="2786060"/>
                </a:moveTo>
                <a:lnTo>
                  <a:pt x="5131776" y="2786060"/>
                </a:lnTo>
                <a:cubicBezTo>
                  <a:pt x="5272596" y="2786060"/>
                  <a:pt x="5386753" y="2900217"/>
                  <a:pt x="5386753" y="3041037"/>
                </a:cubicBezTo>
                <a:cubicBezTo>
                  <a:pt x="5386753" y="3181857"/>
                  <a:pt x="5272596" y="3296014"/>
                  <a:pt x="5131776" y="3296014"/>
                </a:cubicBezTo>
                <a:lnTo>
                  <a:pt x="577361" y="3296014"/>
                </a:lnTo>
                <a:cubicBezTo>
                  <a:pt x="436541" y="3296014"/>
                  <a:pt x="322384" y="3181857"/>
                  <a:pt x="322384" y="3041037"/>
                </a:cubicBezTo>
                <a:cubicBezTo>
                  <a:pt x="322384" y="2900217"/>
                  <a:pt x="436541" y="2786060"/>
                  <a:pt x="577361" y="2786060"/>
                </a:cubicBezTo>
                <a:close/>
                <a:moveTo>
                  <a:pt x="254977" y="2228848"/>
                </a:moveTo>
                <a:lnTo>
                  <a:pt x="4809392" y="2228848"/>
                </a:lnTo>
                <a:cubicBezTo>
                  <a:pt x="4950212" y="2228848"/>
                  <a:pt x="5064369" y="2343005"/>
                  <a:pt x="5064369" y="2483825"/>
                </a:cubicBezTo>
                <a:cubicBezTo>
                  <a:pt x="5064369" y="2624645"/>
                  <a:pt x="4950212" y="2738802"/>
                  <a:pt x="4809392" y="2738802"/>
                </a:cubicBezTo>
                <a:lnTo>
                  <a:pt x="254977" y="2738802"/>
                </a:lnTo>
                <a:cubicBezTo>
                  <a:pt x="114157" y="2738802"/>
                  <a:pt x="0" y="2624645"/>
                  <a:pt x="0" y="2483825"/>
                </a:cubicBezTo>
                <a:cubicBezTo>
                  <a:pt x="0" y="2343005"/>
                  <a:pt x="114157" y="2228848"/>
                  <a:pt x="254977" y="2228848"/>
                </a:cubicBezTo>
                <a:close/>
                <a:moveTo>
                  <a:pt x="805962" y="1671636"/>
                </a:moveTo>
                <a:lnTo>
                  <a:pt x="5360377" y="1671636"/>
                </a:lnTo>
                <a:cubicBezTo>
                  <a:pt x="5501197" y="1671636"/>
                  <a:pt x="5615354" y="1785793"/>
                  <a:pt x="5615354" y="1926613"/>
                </a:cubicBezTo>
                <a:cubicBezTo>
                  <a:pt x="5615354" y="2067433"/>
                  <a:pt x="5501197" y="2181590"/>
                  <a:pt x="5360377" y="2181590"/>
                </a:cubicBezTo>
                <a:lnTo>
                  <a:pt x="805962" y="2181590"/>
                </a:lnTo>
                <a:cubicBezTo>
                  <a:pt x="665142" y="2181590"/>
                  <a:pt x="550985" y="2067433"/>
                  <a:pt x="550985" y="1926613"/>
                </a:cubicBezTo>
                <a:cubicBezTo>
                  <a:pt x="550985" y="1785793"/>
                  <a:pt x="665142" y="1671636"/>
                  <a:pt x="805962" y="1671636"/>
                </a:cubicBezTo>
                <a:close/>
                <a:moveTo>
                  <a:pt x="577361" y="1114424"/>
                </a:moveTo>
                <a:lnTo>
                  <a:pt x="5131776" y="1114424"/>
                </a:lnTo>
                <a:cubicBezTo>
                  <a:pt x="5272596" y="1114424"/>
                  <a:pt x="5386753" y="1228581"/>
                  <a:pt x="5386753" y="1369401"/>
                </a:cubicBezTo>
                <a:cubicBezTo>
                  <a:pt x="5386753" y="1510221"/>
                  <a:pt x="5272596" y="1624378"/>
                  <a:pt x="5131776" y="1624378"/>
                </a:cubicBezTo>
                <a:lnTo>
                  <a:pt x="577361" y="1624378"/>
                </a:lnTo>
                <a:cubicBezTo>
                  <a:pt x="436541" y="1624378"/>
                  <a:pt x="322384" y="1510221"/>
                  <a:pt x="322384" y="1369401"/>
                </a:cubicBezTo>
                <a:cubicBezTo>
                  <a:pt x="322384" y="1228581"/>
                  <a:pt x="436541" y="1114424"/>
                  <a:pt x="577361" y="1114424"/>
                </a:cubicBezTo>
                <a:close/>
                <a:moveTo>
                  <a:pt x="1128346" y="557212"/>
                </a:moveTo>
                <a:lnTo>
                  <a:pt x="4592515" y="557212"/>
                </a:lnTo>
                <a:cubicBezTo>
                  <a:pt x="4733335" y="557212"/>
                  <a:pt x="4847492" y="671369"/>
                  <a:pt x="4847492" y="812189"/>
                </a:cubicBezTo>
                <a:cubicBezTo>
                  <a:pt x="4847492" y="953009"/>
                  <a:pt x="4733335" y="1067166"/>
                  <a:pt x="4592515" y="1067166"/>
                </a:cubicBezTo>
                <a:lnTo>
                  <a:pt x="1128346" y="1067166"/>
                </a:lnTo>
                <a:cubicBezTo>
                  <a:pt x="987526" y="1067166"/>
                  <a:pt x="873369" y="953009"/>
                  <a:pt x="873369" y="812189"/>
                </a:cubicBezTo>
                <a:cubicBezTo>
                  <a:pt x="873369" y="671369"/>
                  <a:pt x="987526" y="557212"/>
                  <a:pt x="1128346" y="557212"/>
                </a:cubicBezTo>
                <a:close/>
                <a:moveTo>
                  <a:pt x="1989990" y="0"/>
                </a:moveTo>
                <a:lnTo>
                  <a:pt x="3719144" y="0"/>
                </a:lnTo>
                <a:cubicBezTo>
                  <a:pt x="3859964" y="0"/>
                  <a:pt x="3974121" y="114157"/>
                  <a:pt x="3974121" y="254977"/>
                </a:cubicBezTo>
                <a:cubicBezTo>
                  <a:pt x="3974121" y="395797"/>
                  <a:pt x="3859964" y="509954"/>
                  <a:pt x="3719144" y="509954"/>
                </a:cubicBezTo>
                <a:lnTo>
                  <a:pt x="1989990" y="509954"/>
                </a:lnTo>
                <a:cubicBezTo>
                  <a:pt x="1849170" y="509954"/>
                  <a:pt x="1735013" y="395797"/>
                  <a:pt x="1735013" y="254977"/>
                </a:cubicBezTo>
                <a:cubicBezTo>
                  <a:pt x="1735013" y="114157"/>
                  <a:pt x="1849170" y="0"/>
                  <a:pt x="19899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D6CC8-3181-46F1-8246-71E1F3BE4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80991" y="615950"/>
            <a:ext cx="4937125" cy="62420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5B3010-817A-4740-A1D2-E3EF868BE1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6887" y="3241687"/>
            <a:ext cx="1806076" cy="1806076"/>
          </a:xfrm>
          <a:custGeom>
            <a:avLst/>
            <a:gdLst>
              <a:gd name="connsiteX0" fmla="*/ 903038 w 1806076"/>
              <a:gd name="connsiteY0" fmla="*/ 0 h 1806076"/>
              <a:gd name="connsiteX1" fmla="*/ 1806076 w 1806076"/>
              <a:gd name="connsiteY1" fmla="*/ 903038 h 1806076"/>
              <a:gd name="connsiteX2" fmla="*/ 903038 w 1806076"/>
              <a:gd name="connsiteY2" fmla="*/ 1806076 h 1806076"/>
              <a:gd name="connsiteX3" fmla="*/ 0 w 1806076"/>
              <a:gd name="connsiteY3" fmla="*/ 903038 h 1806076"/>
              <a:gd name="connsiteX4" fmla="*/ 903038 w 1806076"/>
              <a:gd name="connsiteY4" fmla="*/ 0 h 180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076" h="1806076">
                <a:moveTo>
                  <a:pt x="903038" y="0"/>
                </a:moveTo>
                <a:cubicBezTo>
                  <a:pt x="1401772" y="0"/>
                  <a:pt x="1806076" y="404304"/>
                  <a:pt x="1806076" y="903038"/>
                </a:cubicBezTo>
                <a:cubicBezTo>
                  <a:pt x="1806076" y="1401772"/>
                  <a:pt x="1401772" y="1806076"/>
                  <a:pt x="903038" y="1806076"/>
                </a:cubicBezTo>
                <a:cubicBezTo>
                  <a:pt x="404304" y="1806076"/>
                  <a:pt x="0" y="1401772"/>
                  <a:pt x="0" y="903038"/>
                </a:cubicBezTo>
                <a:cubicBezTo>
                  <a:pt x="0" y="404304"/>
                  <a:pt x="404304" y="0"/>
                  <a:pt x="9030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2BD46B-7217-43D0-AFAE-ABB56A66EB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9038" y="3241686"/>
            <a:ext cx="1806076" cy="1806076"/>
          </a:xfrm>
          <a:custGeom>
            <a:avLst/>
            <a:gdLst>
              <a:gd name="connsiteX0" fmla="*/ 903038 w 1806076"/>
              <a:gd name="connsiteY0" fmla="*/ 0 h 1806076"/>
              <a:gd name="connsiteX1" fmla="*/ 1806076 w 1806076"/>
              <a:gd name="connsiteY1" fmla="*/ 903038 h 1806076"/>
              <a:gd name="connsiteX2" fmla="*/ 903038 w 1806076"/>
              <a:gd name="connsiteY2" fmla="*/ 1806076 h 1806076"/>
              <a:gd name="connsiteX3" fmla="*/ 0 w 1806076"/>
              <a:gd name="connsiteY3" fmla="*/ 903038 h 1806076"/>
              <a:gd name="connsiteX4" fmla="*/ 903038 w 1806076"/>
              <a:gd name="connsiteY4" fmla="*/ 0 h 180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076" h="1806076">
                <a:moveTo>
                  <a:pt x="903038" y="0"/>
                </a:moveTo>
                <a:cubicBezTo>
                  <a:pt x="1401772" y="0"/>
                  <a:pt x="1806076" y="404304"/>
                  <a:pt x="1806076" y="903038"/>
                </a:cubicBezTo>
                <a:cubicBezTo>
                  <a:pt x="1806076" y="1401772"/>
                  <a:pt x="1401772" y="1806076"/>
                  <a:pt x="903038" y="1806076"/>
                </a:cubicBezTo>
                <a:cubicBezTo>
                  <a:pt x="404304" y="1806076"/>
                  <a:pt x="0" y="1401772"/>
                  <a:pt x="0" y="903038"/>
                </a:cubicBezTo>
                <a:cubicBezTo>
                  <a:pt x="0" y="404304"/>
                  <a:pt x="404304" y="0"/>
                  <a:pt x="9030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AD36C43-3DC3-436A-BD7E-150E11489F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13243" y="2246244"/>
            <a:ext cx="2365514" cy="2365512"/>
          </a:xfrm>
          <a:custGeom>
            <a:avLst/>
            <a:gdLst>
              <a:gd name="connsiteX0" fmla="*/ 1182757 w 2365514"/>
              <a:gd name="connsiteY0" fmla="*/ 0 h 2365512"/>
              <a:gd name="connsiteX1" fmla="*/ 2365514 w 2365514"/>
              <a:gd name="connsiteY1" fmla="*/ 1182756 h 2365512"/>
              <a:gd name="connsiteX2" fmla="*/ 1182757 w 2365514"/>
              <a:gd name="connsiteY2" fmla="*/ 2365512 h 2365512"/>
              <a:gd name="connsiteX3" fmla="*/ 0 w 2365514"/>
              <a:gd name="connsiteY3" fmla="*/ 1182756 h 2365512"/>
              <a:gd name="connsiteX4" fmla="*/ 1182757 w 2365514"/>
              <a:gd name="connsiteY4" fmla="*/ 0 h 23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5514" h="2365512">
                <a:moveTo>
                  <a:pt x="1182757" y="0"/>
                </a:moveTo>
                <a:cubicBezTo>
                  <a:pt x="1835976" y="0"/>
                  <a:pt x="2365514" y="529538"/>
                  <a:pt x="2365514" y="1182756"/>
                </a:cubicBezTo>
                <a:cubicBezTo>
                  <a:pt x="2365514" y="1835974"/>
                  <a:pt x="1835976" y="2365512"/>
                  <a:pt x="1182757" y="2365512"/>
                </a:cubicBezTo>
                <a:cubicBezTo>
                  <a:pt x="529538" y="2365512"/>
                  <a:pt x="0" y="1835974"/>
                  <a:pt x="0" y="1182756"/>
                </a:cubicBezTo>
                <a:cubicBezTo>
                  <a:pt x="0" y="529538"/>
                  <a:pt x="529538" y="0"/>
                  <a:pt x="11827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306B8-801A-4333-8269-F7C9E837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AD3EF-8D28-4C84-9740-D9638D153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A5284-8A22-41C3-9D52-B5788C82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E7B8-6591-4F23-8100-C211D303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8E2FD-85E0-4070-A2AB-07AFAC82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AC474-98E3-4362-91F2-F22598787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93913"/>
            <a:ext cx="6564088" cy="6564087"/>
          </a:xfrm>
          <a:custGeom>
            <a:avLst/>
            <a:gdLst>
              <a:gd name="connsiteX0" fmla="*/ 1322615 w 6564088"/>
              <a:gd name="connsiteY0" fmla="*/ 5290459 h 6564087"/>
              <a:gd name="connsiteX1" fmla="*/ 2596243 w 6564088"/>
              <a:gd name="connsiteY1" fmla="*/ 5290459 h 6564087"/>
              <a:gd name="connsiteX2" fmla="*/ 2596243 w 6564088"/>
              <a:gd name="connsiteY2" fmla="*/ 6564087 h 6564087"/>
              <a:gd name="connsiteX3" fmla="*/ 1322615 w 6564088"/>
              <a:gd name="connsiteY3" fmla="*/ 6564087 h 6564087"/>
              <a:gd name="connsiteX4" fmla="*/ 0 w 6564088"/>
              <a:gd name="connsiteY4" fmla="*/ 5290459 h 6564087"/>
              <a:gd name="connsiteX5" fmla="*/ 1273628 w 6564088"/>
              <a:gd name="connsiteY5" fmla="*/ 5290459 h 6564087"/>
              <a:gd name="connsiteX6" fmla="*/ 1273628 w 6564088"/>
              <a:gd name="connsiteY6" fmla="*/ 6564087 h 6564087"/>
              <a:gd name="connsiteX7" fmla="*/ 0 w 6564088"/>
              <a:gd name="connsiteY7" fmla="*/ 6564087 h 6564087"/>
              <a:gd name="connsiteX8" fmla="*/ 3967845 w 6564088"/>
              <a:gd name="connsiteY8" fmla="*/ 3967844 h 6564087"/>
              <a:gd name="connsiteX9" fmla="*/ 5241473 w 6564088"/>
              <a:gd name="connsiteY9" fmla="*/ 3967844 h 6564087"/>
              <a:gd name="connsiteX10" fmla="*/ 5241473 w 6564088"/>
              <a:gd name="connsiteY10" fmla="*/ 5241472 h 6564087"/>
              <a:gd name="connsiteX11" fmla="*/ 3967845 w 6564088"/>
              <a:gd name="connsiteY11" fmla="*/ 5241472 h 6564087"/>
              <a:gd name="connsiteX12" fmla="*/ 2645230 w 6564088"/>
              <a:gd name="connsiteY12" fmla="*/ 3967844 h 6564087"/>
              <a:gd name="connsiteX13" fmla="*/ 3918858 w 6564088"/>
              <a:gd name="connsiteY13" fmla="*/ 3967844 h 6564087"/>
              <a:gd name="connsiteX14" fmla="*/ 3918858 w 6564088"/>
              <a:gd name="connsiteY14" fmla="*/ 5241472 h 6564087"/>
              <a:gd name="connsiteX15" fmla="*/ 2645230 w 6564088"/>
              <a:gd name="connsiteY15" fmla="*/ 5241472 h 6564087"/>
              <a:gd name="connsiteX16" fmla="*/ 1322615 w 6564088"/>
              <a:gd name="connsiteY16" fmla="*/ 3967844 h 6564087"/>
              <a:gd name="connsiteX17" fmla="*/ 2596243 w 6564088"/>
              <a:gd name="connsiteY17" fmla="*/ 3967844 h 6564087"/>
              <a:gd name="connsiteX18" fmla="*/ 2596243 w 6564088"/>
              <a:gd name="connsiteY18" fmla="*/ 5241472 h 6564087"/>
              <a:gd name="connsiteX19" fmla="*/ 1322615 w 6564088"/>
              <a:gd name="connsiteY19" fmla="*/ 5241472 h 6564087"/>
              <a:gd name="connsiteX20" fmla="*/ 0 w 6564088"/>
              <a:gd name="connsiteY20" fmla="*/ 3967844 h 6564087"/>
              <a:gd name="connsiteX21" fmla="*/ 1273628 w 6564088"/>
              <a:gd name="connsiteY21" fmla="*/ 3967844 h 6564087"/>
              <a:gd name="connsiteX22" fmla="*/ 1273628 w 6564088"/>
              <a:gd name="connsiteY22" fmla="*/ 5241472 h 6564087"/>
              <a:gd name="connsiteX23" fmla="*/ 0 w 6564088"/>
              <a:gd name="connsiteY23" fmla="*/ 5241472 h 6564087"/>
              <a:gd name="connsiteX24" fmla="*/ 5290460 w 6564088"/>
              <a:gd name="connsiteY24" fmla="*/ 2645230 h 6564087"/>
              <a:gd name="connsiteX25" fmla="*/ 6564088 w 6564088"/>
              <a:gd name="connsiteY25" fmla="*/ 2645230 h 6564087"/>
              <a:gd name="connsiteX26" fmla="*/ 6564088 w 6564088"/>
              <a:gd name="connsiteY26" fmla="*/ 3918857 h 6564087"/>
              <a:gd name="connsiteX27" fmla="*/ 5290460 w 6564088"/>
              <a:gd name="connsiteY27" fmla="*/ 3918857 h 6564087"/>
              <a:gd name="connsiteX28" fmla="*/ 3967845 w 6564088"/>
              <a:gd name="connsiteY28" fmla="*/ 2645230 h 6564087"/>
              <a:gd name="connsiteX29" fmla="*/ 5241473 w 6564088"/>
              <a:gd name="connsiteY29" fmla="*/ 2645230 h 6564087"/>
              <a:gd name="connsiteX30" fmla="*/ 5241473 w 6564088"/>
              <a:gd name="connsiteY30" fmla="*/ 3918857 h 6564087"/>
              <a:gd name="connsiteX31" fmla="*/ 3967845 w 6564088"/>
              <a:gd name="connsiteY31" fmla="*/ 3918857 h 6564087"/>
              <a:gd name="connsiteX32" fmla="*/ 2645230 w 6564088"/>
              <a:gd name="connsiteY32" fmla="*/ 2645230 h 6564087"/>
              <a:gd name="connsiteX33" fmla="*/ 3918858 w 6564088"/>
              <a:gd name="connsiteY33" fmla="*/ 2645230 h 6564087"/>
              <a:gd name="connsiteX34" fmla="*/ 3918858 w 6564088"/>
              <a:gd name="connsiteY34" fmla="*/ 3918857 h 6564087"/>
              <a:gd name="connsiteX35" fmla="*/ 2645230 w 6564088"/>
              <a:gd name="connsiteY35" fmla="*/ 3918857 h 6564087"/>
              <a:gd name="connsiteX36" fmla="*/ 1322616 w 6564088"/>
              <a:gd name="connsiteY36" fmla="*/ 2645230 h 6564087"/>
              <a:gd name="connsiteX37" fmla="*/ 2596243 w 6564088"/>
              <a:gd name="connsiteY37" fmla="*/ 2645230 h 6564087"/>
              <a:gd name="connsiteX38" fmla="*/ 2596243 w 6564088"/>
              <a:gd name="connsiteY38" fmla="*/ 3918857 h 6564087"/>
              <a:gd name="connsiteX39" fmla="*/ 1322616 w 6564088"/>
              <a:gd name="connsiteY39" fmla="*/ 3918857 h 6564087"/>
              <a:gd name="connsiteX40" fmla="*/ 0 w 6564088"/>
              <a:gd name="connsiteY40" fmla="*/ 2645229 h 6564087"/>
              <a:gd name="connsiteX41" fmla="*/ 1273628 w 6564088"/>
              <a:gd name="connsiteY41" fmla="*/ 2645229 h 6564087"/>
              <a:gd name="connsiteX42" fmla="*/ 1273628 w 6564088"/>
              <a:gd name="connsiteY42" fmla="*/ 3918857 h 6564087"/>
              <a:gd name="connsiteX43" fmla="*/ 0 w 6564088"/>
              <a:gd name="connsiteY43" fmla="*/ 3918857 h 6564087"/>
              <a:gd name="connsiteX44" fmla="*/ 2645230 w 6564088"/>
              <a:gd name="connsiteY44" fmla="*/ 1322615 h 6564087"/>
              <a:gd name="connsiteX45" fmla="*/ 3918858 w 6564088"/>
              <a:gd name="connsiteY45" fmla="*/ 1322615 h 6564087"/>
              <a:gd name="connsiteX46" fmla="*/ 3918858 w 6564088"/>
              <a:gd name="connsiteY46" fmla="*/ 2596243 h 6564087"/>
              <a:gd name="connsiteX47" fmla="*/ 2645230 w 6564088"/>
              <a:gd name="connsiteY47" fmla="*/ 2596243 h 6564087"/>
              <a:gd name="connsiteX48" fmla="*/ 1322615 w 6564088"/>
              <a:gd name="connsiteY48" fmla="*/ 1322615 h 6564087"/>
              <a:gd name="connsiteX49" fmla="*/ 2596243 w 6564088"/>
              <a:gd name="connsiteY49" fmla="*/ 1322615 h 6564087"/>
              <a:gd name="connsiteX50" fmla="*/ 2596243 w 6564088"/>
              <a:gd name="connsiteY50" fmla="*/ 2596243 h 6564087"/>
              <a:gd name="connsiteX51" fmla="*/ 1322615 w 6564088"/>
              <a:gd name="connsiteY51" fmla="*/ 2596243 h 6564087"/>
              <a:gd name="connsiteX52" fmla="*/ 3967845 w 6564088"/>
              <a:gd name="connsiteY52" fmla="*/ 1322614 h 6564087"/>
              <a:gd name="connsiteX53" fmla="*/ 5241473 w 6564088"/>
              <a:gd name="connsiteY53" fmla="*/ 1322614 h 6564087"/>
              <a:gd name="connsiteX54" fmla="*/ 5241473 w 6564088"/>
              <a:gd name="connsiteY54" fmla="*/ 2596242 h 6564087"/>
              <a:gd name="connsiteX55" fmla="*/ 3967845 w 6564088"/>
              <a:gd name="connsiteY55" fmla="*/ 2596242 h 6564087"/>
              <a:gd name="connsiteX56" fmla="*/ 2628921 w 6564088"/>
              <a:gd name="connsiteY56" fmla="*/ 0 h 6564087"/>
              <a:gd name="connsiteX57" fmla="*/ 3902549 w 6564088"/>
              <a:gd name="connsiteY57" fmla="*/ 0 h 6564087"/>
              <a:gd name="connsiteX58" fmla="*/ 3902549 w 6564088"/>
              <a:gd name="connsiteY58" fmla="*/ 1273629 h 6564087"/>
              <a:gd name="connsiteX59" fmla="*/ 2628921 w 6564088"/>
              <a:gd name="connsiteY59" fmla="*/ 1273629 h 656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564088" h="6564087">
                <a:moveTo>
                  <a:pt x="1322615" y="5290459"/>
                </a:moveTo>
                <a:lnTo>
                  <a:pt x="2596243" y="5290459"/>
                </a:lnTo>
                <a:lnTo>
                  <a:pt x="2596243" y="6564087"/>
                </a:lnTo>
                <a:lnTo>
                  <a:pt x="1322615" y="6564087"/>
                </a:lnTo>
                <a:close/>
                <a:moveTo>
                  <a:pt x="0" y="5290459"/>
                </a:moveTo>
                <a:lnTo>
                  <a:pt x="1273628" y="5290459"/>
                </a:lnTo>
                <a:lnTo>
                  <a:pt x="1273628" y="6564087"/>
                </a:lnTo>
                <a:lnTo>
                  <a:pt x="0" y="6564087"/>
                </a:lnTo>
                <a:close/>
                <a:moveTo>
                  <a:pt x="3967845" y="3967844"/>
                </a:moveTo>
                <a:lnTo>
                  <a:pt x="5241473" y="3967844"/>
                </a:lnTo>
                <a:lnTo>
                  <a:pt x="5241473" y="5241472"/>
                </a:lnTo>
                <a:lnTo>
                  <a:pt x="3967845" y="5241472"/>
                </a:lnTo>
                <a:close/>
                <a:moveTo>
                  <a:pt x="2645230" y="3967844"/>
                </a:moveTo>
                <a:lnTo>
                  <a:pt x="3918858" y="3967844"/>
                </a:lnTo>
                <a:lnTo>
                  <a:pt x="3918858" y="5241472"/>
                </a:lnTo>
                <a:lnTo>
                  <a:pt x="2645230" y="5241472"/>
                </a:lnTo>
                <a:close/>
                <a:moveTo>
                  <a:pt x="1322615" y="3967844"/>
                </a:moveTo>
                <a:lnTo>
                  <a:pt x="2596243" y="3967844"/>
                </a:lnTo>
                <a:lnTo>
                  <a:pt x="2596243" y="5241472"/>
                </a:lnTo>
                <a:lnTo>
                  <a:pt x="1322615" y="5241472"/>
                </a:lnTo>
                <a:close/>
                <a:moveTo>
                  <a:pt x="0" y="3967844"/>
                </a:moveTo>
                <a:lnTo>
                  <a:pt x="1273628" y="3967844"/>
                </a:lnTo>
                <a:lnTo>
                  <a:pt x="1273628" y="5241472"/>
                </a:lnTo>
                <a:lnTo>
                  <a:pt x="0" y="5241472"/>
                </a:lnTo>
                <a:close/>
                <a:moveTo>
                  <a:pt x="5290460" y="2645230"/>
                </a:moveTo>
                <a:lnTo>
                  <a:pt x="6564088" y="2645230"/>
                </a:lnTo>
                <a:lnTo>
                  <a:pt x="6564088" y="3918857"/>
                </a:lnTo>
                <a:lnTo>
                  <a:pt x="5290460" y="3918857"/>
                </a:lnTo>
                <a:close/>
                <a:moveTo>
                  <a:pt x="3967845" y="2645230"/>
                </a:moveTo>
                <a:lnTo>
                  <a:pt x="5241473" y="2645230"/>
                </a:lnTo>
                <a:lnTo>
                  <a:pt x="5241473" y="3918857"/>
                </a:lnTo>
                <a:lnTo>
                  <a:pt x="3967845" y="3918857"/>
                </a:lnTo>
                <a:close/>
                <a:moveTo>
                  <a:pt x="2645230" y="2645230"/>
                </a:moveTo>
                <a:lnTo>
                  <a:pt x="3918858" y="2645230"/>
                </a:lnTo>
                <a:lnTo>
                  <a:pt x="3918858" y="3918857"/>
                </a:lnTo>
                <a:lnTo>
                  <a:pt x="2645230" y="3918857"/>
                </a:lnTo>
                <a:close/>
                <a:moveTo>
                  <a:pt x="1322616" y="2645230"/>
                </a:moveTo>
                <a:lnTo>
                  <a:pt x="2596243" y="2645230"/>
                </a:lnTo>
                <a:lnTo>
                  <a:pt x="2596243" y="3918857"/>
                </a:lnTo>
                <a:lnTo>
                  <a:pt x="1322616" y="3918857"/>
                </a:lnTo>
                <a:close/>
                <a:moveTo>
                  <a:pt x="0" y="2645229"/>
                </a:moveTo>
                <a:lnTo>
                  <a:pt x="1273628" y="2645229"/>
                </a:lnTo>
                <a:lnTo>
                  <a:pt x="1273628" y="3918857"/>
                </a:lnTo>
                <a:lnTo>
                  <a:pt x="0" y="3918857"/>
                </a:lnTo>
                <a:close/>
                <a:moveTo>
                  <a:pt x="2645230" y="1322615"/>
                </a:moveTo>
                <a:lnTo>
                  <a:pt x="3918858" y="1322615"/>
                </a:lnTo>
                <a:lnTo>
                  <a:pt x="3918858" y="2596243"/>
                </a:lnTo>
                <a:lnTo>
                  <a:pt x="2645230" y="2596243"/>
                </a:lnTo>
                <a:close/>
                <a:moveTo>
                  <a:pt x="1322615" y="1322615"/>
                </a:moveTo>
                <a:lnTo>
                  <a:pt x="2596243" y="1322615"/>
                </a:lnTo>
                <a:lnTo>
                  <a:pt x="2596243" y="2596243"/>
                </a:lnTo>
                <a:lnTo>
                  <a:pt x="1322615" y="2596243"/>
                </a:lnTo>
                <a:close/>
                <a:moveTo>
                  <a:pt x="3967845" y="1322614"/>
                </a:moveTo>
                <a:lnTo>
                  <a:pt x="5241473" y="1322614"/>
                </a:lnTo>
                <a:lnTo>
                  <a:pt x="5241473" y="2596242"/>
                </a:lnTo>
                <a:lnTo>
                  <a:pt x="3967845" y="2596242"/>
                </a:lnTo>
                <a:close/>
                <a:moveTo>
                  <a:pt x="2628921" y="0"/>
                </a:moveTo>
                <a:lnTo>
                  <a:pt x="3902549" y="0"/>
                </a:lnTo>
                <a:lnTo>
                  <a:pt x="3902549" y="1273629"/>
                </a:lnTo>
                <a:lnTo>
                  <a:pt x="2628921" y="1273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2D05F39-6B52-4C4B-A2A0-FCCB44CD05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99565" y="2315815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23655D-ADB1-488C-9FF0-057FC5021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6070" y="2315814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31DC5EF-DF74-4466-A353-23AD56B9D7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2575" y="2315813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D6CC8-3181-46F1-8246-71E1F3BE4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060" y="2315816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72CDF5-CFDD-43FF-9417-6E2165911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8255" y="-581891"/>
            <a:ext cx="3754582" cy="3754582"/>
          </a:xfrm>
          <a:custGeom>
            <a:avLst/>
            <a:gdLst>
              <a:gd name="connsiteX0" fmla="*/ 1877291 w 3754582"/>
              <a:gd name="connsiteY0" fmla="*/ 0 h 3754582"/>
              <a:gd name="connsiteX1" fmla="*/ 3754582 w 3754582"/>
              <a:gd name="connsiteY1" fmla="*/ 1877291 h 3754582"/>
              <a:gd name="connsiteX2" fmla="*/ 1877291 w 3754582"/>
              <a:gd name="connsiteY2" fmla="*/ 3754582 h 3754582"/>
              <a:gd name="connsiteX3" fmla="*/ 0 w 3754582"/>
              <a:gd name="connsiteY3" fmla="*/ 1877291 h 3754582"/>
              <a:gd name="connsiteX4" fmla="*/ 1877291 w 3754582"/>
              <a:gd name="connsiteY4" fmla="*/ 0 h 375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4582" h="3754582">
                <a:moveTo>
                  <a:pt x="1877291" y="0"/>
                </a:moveTo>
                <a:cubicBezTo>
                  <a:pt x="2914090" y="0"/>
                  <a:pt x="3754582" y="840492"/>
                  <a:pt x="3754582" y="1877291"/>
                </a:cubicBezTo>
                <a:cubicBezTo>
                  <a:pt x="3754582" y="2914090"/>
                  <a:pt x="2914090" y="3754582"/>
                  <a:pt x="1877291" y="3754582"/>
                </a:cubicBezTo>
                <a:cubicBezTo>
                  <a:pt x="840492" y="3754582"/>
                  <a:pt x="0" y="2914090"/>
                  <a:pt x="0" y="1877291"/>
                </a:cubicBezTo>
                <a:cubicBezTo>
                  <a:pt x="0" y="840492"/>
                  <a:pt x="840492" y="0"/>
                  <a:pt x="18772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2B972B-2747-4B65-8866-74A1C2BE2B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2289" y="1995054"/>
            <a:ext cx="5417128" cy="5417128"/>
          </a:xfrm>
          <a:custGeom>
            <a:avLst/>
            <a:gdLst>
              <a:gd name="connsiteX0" fmla="*/ 2708564 w 5417128"/>
              <a:gd name="connsiteY0" fmla="*/ 0 h 5417128"/>
              <a:gd name="connsiteX1" fmla="*/ 5417128 w 5417128"/>
              <a:gd name="connsiteY1" fmla="*/ 2708564 h 5417128"/>
              <a:gd name="connsiteX2" fmla="*/ 2708564 w 5417128"/>
              <a:gd name="connsiteY2" fmla="*/ 5417128 h 5417128"/>
              <a:gd name="connsiteX3" fmla="*/ 0 w 5417128"/>
              <a:gd name="connsiteY3" fmla="*/ 2708564 h 5417128"/>
              <a:gd name="connsiteX4" fmla="*/ 2708564 w 5417128"/>
              <a:gd name="connsiteY4" fmla="*/ 0 h 541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7128" h="5417128">
                <a:moveTo>
                  <a:pt x="2708564" y="0"/>
                </a:moveTo>
                <a:cubicBezTo>
                  <a:pt x="4204463" y="0"/>
                  <a:pt x="5417128" y="1212665"/>
                  <a:pt x="5417128" y="2708564"/>
                </a:cubicBezTo>
                <a:cubicBezTo>
                  <a:pt x="5417128" y="4204463"/>
                  <a:pt x="4204463" y="5417128"/>
                  <a:pt x="2708564" y="5417128"/>
                </a:cubicBezTo>
                <a:cubicBezTo>
                  <a:pt x="1212665" y="5417128"/>
                  <a:pt x="0" y="4204463"/>
                  <a:pt x="0" y="2708564"/>
                </a:cubicBezTo>
                <a:cubicBezTo>
                  <a:pt x="0" y="1212665"/>
                  <a:pt x="1212665" y="0"/>
                  <a:pt x="2708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102C6E-E307-469B-A9A1-DC39BCA80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0087" y="914400"/>
            <a:ext cx="3644348" cy="5585161"/>
          </a:xfrm>
          <a:custGeom>
            <a:avLst/>
            <a:gdLst>
              <a:gd name="connsiteX0" fmla="*/ 0 w 3644348"/>
              <a:gd name="connsiteY0" fmla="*/ 0 h 5585161"/>
              <a:gd name="connsiteX1" fmla="*/ 3644348 w 3644348"/>
              <a:gd name="connsiteY1" fmla="*/ 0 h 5585161"/>
              <a:gd name="connsiteX2" fmla="*/ 3644348 w 3644348"/>
              <a:gd name="connsiteY2" fmla="*/ 5585161 h 5585161"/>
              <a:gd name="connsiteX3" fmla="*/ 0 w 3644348"/>
              <a:gd name="connsiteY3" fmla="*/ 5585161 h 558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348" h="5585161">
                <a:moveTo>
                  <a:pt x="0" y="0"/>
                </a:moveTo>
                <a:lnTo>
                  <a:pt x="3644348" y="0"/>
                </a:lnTo>
                <a:lnTo>
                  <a:pt x="3644348" y="5585161"/>
                </a:lnTo>
                <a:lnTo>
                  <a:pt x="0" y="55851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9C611D-8F77-45E1-993C-85BEABDB1C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4522" y="4035287"/>
            <a:ext cx="2888974" cy="2464274"/>
          </a:xfrm>
          <a:custGeom>
            <a:avLst/>
            <a:gdLst>
              <a:gd name="connsiteX0" fmla="*/ 0 w 2888974"/>
              <a:gd name="connsiteY0" fmla="*/ 0 h 2464274"/>
              <a:gd name="connsiteX1" fmla="*/ 2888974 w 2888974"/>
              <a:gd name="connsiteY1" fmla="*/ 0 h 2464274"/>
              <a:gd name="connsiteX2" fmla="*/ 2888974 w 2888974"/>
              <a:gd name="connsiteY2" fmla="*/ 2464274 h 2464274"/>
              <a:gd name="connsiteX3" fmla="*/ 0 w 2888974"/>
              <a:gd name="connsiteY3" fmla="*/ 2464274 h 24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8974" h="2464274">
                <a:moveTo>
                  <a:pt x="0" y="0"/>
                </a:moveTo>
                <a:lnTo>
                  <a:pt x="2888974" y="0"/>
                </a:lnTo>
                <a:lnTo>
                  <a:pt x="2888974" y="2464274"/>
                </a:lnTo>
                <a:lnTo>
                  <a:pt x="0" y="246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98D79C-5082-48DE-8333-E1796C2337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2939" y="914399"/>
            <a:ext cx="2888974" cy="2464274"/>
          </a:xfrm>
          <a:custGeom>
            <a:avLst/>
            <a:gdLst>
              <a:gd name="connsiteX0" fmla="*/ 0 w 2888974"/>
              <a:gd name="connsiteY0" fmla="*/ 0 h 2464274"/>
              <a:gd name="connsiteX1" fmla="*/ 2888974 w 2888974"/>
              <a:gd name="connsiteY1" fmla="*/ 0 h 2464274"/>
              <a:gd name="connsiteX2" fmla="*/ 2888974 w 2888974"/>
              <a:gd name="connsiteY2" fmla="*/ 2464274 h 2464274"/>
              <a:gd name="connsiteX3" fmla="*/ 0 w 2888974"/>
              <a:gd name="connsiteY3" fmla="*/ 2464274 h 24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8974" h="2464274">
                <a:moveTo>
                  <a:pt x="0" y="0"/>
                </a:moveTo>
                <a:lnTo>
                  <a:pt x="2888974" y="0"/>
                </a:lnTo>
                <a:lnTo>
                  <a:pt x="2888974" y="2464274"/>
                </a:lnTo>
                <a:lnTo>
                  <a:pt x="0" y="246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3638" y="1842682"/>
            <a:ext cx="1587501" cy="15875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64845" y="1842682"/>
            <a:ext cx="1587501" cy="317263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42812" y="1842682"/>
            <a:ext cx="1587501" cy="15875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417638" y="1842681"/>
            <a:ext cx="1587501" cy="15875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411D348-968A-4ED4-A52B-92032F023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4788" y="4507397"/>
            <a:ext cx="5333999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7788" y="190501"/>
            <a:ext cx="4299232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7788" y="2349500"/>
            <a:ext cx="2159001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7788" y="4507397"/>
            <a:ext cx="2159001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 descr="Image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288" y="1269735"/>
            <a:ext cx="3048001" cy="431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7288" y="1269735"/>
            <a:ext cx="3048001" cy="43180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ACD3777-8205-454E-ADBD-6EDD65BFF6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8038" y="1269735"/>
            <a:ext cx="3048001" cy="43180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040614" y="190500"/>
            <a:ext cx="2947327" cy="6477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497360" y="894700"/>
            <a:ext cx="4265113" cy="5068602"/>
          </a:xfrm>
          <a:custGeom>
            <a:avLst/>
            <a:gdLst>
              <a:gd name="connsiteX0" fmla="*/ 0 w 6397670"/>
              <a:gd name="connsiteY0" fmla="*/ 3394073 h 7602903"/>
              <a:gd name="connsiteX1" fmla="*/ 717565 w 6397670"/>
              <a:gd name="connsiteY1" fmla="*/ 3394073 h 7602903"/>
              <a:gd name="connsiteX2" fmla="*/ 717565 w 6397670"/>
              <a:gd name="connsiteY2" fmla="*/ 5754612 h 7602903"/>
              <a:gd name="connsiteX3" fmla="*/ 0 w 6397670"/>
              <a:gd name="connsiteY3" fmla="*/ 5754612 h 7602903"/>
              <a:gd name="connsiteX4" fmla="*/ 5680105 w 6397670"/>
              <a:gd name="connsiteY4" fmla="*/ 2503119 h 7602903"/>
              <a:gd name="connsiteX5" fmla="*/ 6397670 w 6397670"/>
              <a:gd name="connsiteY5" fmla="*/ 2503119 h 7602903"/>
              <a:gd name="connsiteX6" fmla="*/ 6397670 w 6397670"/>
              <a:gd name="connsiteY6" fmla="*/ 4727896 h 7602903"/>
              <a:gd name="connsiteX7" fmla="*/ 5680105 w 6397670"/>
              <a:gd name="connsiteY7" fmla="*/ 4727896 h 7602903"/>
              <a:gd name="connsiteX8" fmla="*/ 811445 w 6397670"/>
              <a:gd name="connsiteY8" fmla="*/ 2159219 h 7602903"/>
              <a:gd name="connsiteX9" fmla="*/ 1529010 w 6397670"/>
              <a:gd name="connsiteY9" fmla="*/ 2159219 h 7602903"/>
              <a:gd name="connsiteX10" fmla="*/ 1529010 w 6397670"/>
              <a:gd name="connsiteY10" fmla="*/ 6840658 h 7602903"/>
              <a:gd name="connsiteX11" fmla="*/ 811445 w 6397670"/>
              <a:gd name="connsiteY11" fmla="*/ 6840658 h 7602903"/>
              <a:gd name="connsiteX12" fmla="*/ 2434330 w 6397670"/>
              <a:gd name="connsiteY12" fmla="*/ 1997357 h 7602903"/>
              <a:gd name="connsiteX13" fmla="*/ 3151895 w 6397670"/>
              <a:gd name="connsiteY13" fmla="*/ 1997357 h 7602903"/>
              <a:gd name="connsiteX14" fmla="*/ 3151896 w 6397670"/>
              <a:gd name="connsiteY14" fmla="*/ 7602903 h 7602903"/>
              <a:gd name="connsiteX15" fmla="*/ 2434330 w 6397670"/>
              <a:gd name="connsiteY15" fmla="*/ 7602903 h 7602903"/>
              <a:gd name="connsiteX16" fmla="*/ 4868660 w 6397670"/>
              <a:gd name="connsiteY16" fmla="*/ 1730922 h 7602903"/>
              <a:gd name="connsiteX17" fmla="*/ 5586225 w 6397670"/>
              <a:gd name="connsiteY17" fmla="*/ 1730922 h 7602903"/>
              <a:gd name="connsiteX18" fmla="*/ 5586225 w 6397670"/>
              <a:gd name="connsiteY18" fmla="*/ 6589567 h 7602903"/>
              <a:gd name="connsiteX19" fmla="*/ 4868660 w 6397670"/>
              <a:gd name="connsiteY19" fmla="*/ 6589567 h 7602903"/>
              <a:gd name="connsiteX20" fmla="*/ 4057217 w 6397670"/>
              <a:gd name="connsiteY20" fmla="*/ 1112271 h 7602903"/>
              <a:gd name="connsiteX21" fmla="*/ 4774782 w 6397670"/>
              <a:gd name="connsiteY21" fmla="*/ 1112271 h 7602903"/>
              <a:gd name="connsiteX22" fmla="*/ 4774782 w 6397670"/>
              <a:gd name="connsiteY22" fmla="*/ 5970916 h 7602903"/>
              <a:gd name="connsiteX23" fmla="*/ 4057217 w 6397670"/>
              <a:gd name="connsiteY23" fmla="*/ 5970916 h 7602903"/>
              <a:gd name="connsiteX24" fmla="*/ 1622887 w 6397670"/>
              <a:gd name="connsiteY24" fmla="*/ 1011822 h 7602903"/>
              <a:gd name="connsiteX25" fmla="*/ 2340452 w 6397670"/>
              <a:gd name="connsiteY25" fmla="*/ 1011822 h 7602903"/>
              <a:gd name="connsiteX26" fmla="*/ 2340452 w 6397670"/>
              <a:gd name="connsiteY26" fmla="*/ 6277949 h 7602903"/>
              <a:gd name="connsiteX27" fmla="*/ 1622888 w 6397670"/>
              <a:gd name="connsiteY27" fmla="*/ 6277949 h 7602903"/>
              <a:gd name="connsiteX28" fmla="*/ 3245774 w 6397670"/>
              <a:gd name="connsiteY28" fmla="*/ 0 h 7602903"/>
              <a:gd name="connsiteX29" fmla="*/ 3963339 w 6397670"/>
              <a:gd name="connsiteY29" fmla="*/ 0 h 7602903"/>
              <a:gd name="connsiteX30" fmla="*/ 3963340 w 6397670"/>
              <a:gd name="connsiteY30" fmla="*/ 5605545 h 7602903"/>
              <a:gd name="connsiteX31" fmla="*/ 3245774 w 6397670"/>
              <a:gd name="connsiteY31" fmla="*/ 5605545 h 760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97670" h="7602903">
                <a:moveTo>
                  <a:pt x="0" y="3394073"/>
                </a:moveTo>
                <a:lnTo>
                  <a:pt x="717565" y="3394073"/>
                </a:lnTo>
                <a:lnTo>
                  <a:pt x="717565" y="5754612"/>
                </a:lnTo>
                <a:lnTo>
                  <a:pt x="0" y="5754612"/>
                </a:lnTo>
                <a:close/>
                <a:moveTo>
                  <a:pt x="5680105" y="2503119"/>
                </a:moveTo>
                <a:lnTo>
                  <a:pt x="6397670" y="2503119"/>
                </a:lnTo>
                <a:lnTo>
                  <a:pt x="6397670" y="4727896"/>
                </a:lnTo>
                <a:lnTo>
                  <a:pt x="5680105" y="4727896"/>
                </a:lnTo>
                <a:close/>
                <a:moveTo>
                  <a:pt x="811445" y="2159219"/>
                </a:moveTo>
                <a:lnTo>
                  <a:pt x="1529010" y="2159219"/>
                </a:lnTo>
                <a:lnTo>
                  <a:pt x="1529010" y="6840658"/>
                </a:lnTo>
                <a:lnTo>
                  <a:pt x="811445" y="6840658"/>
                </a:lnTo>
                <a:close/>
                <a:moveTo>
                  <a:pt x="2434330" y="1997357"/>
                </a:moveTo>
                <a:lnTo>
                  <a:pt x="3151895" y="1997357"/>
                </a:lnTo>
                <a:lnTo>
                  <a:pt x="3151896" y="7602903"/>
                </a:lnTo>
                <a:lnTo>
                  <a:pt x="2434330" y="7602903"/>
                </a:lnTo>
                <a:close/>
                <a:moveTo>
                  <a:pt x="4868660" y="1730922"/>
                </a:moveTo>
                <a:lnTo>
                  <a:pt x="5586225" y="1730922"/>
                </a:lnTo>
                <a:lnTo>
                  <a:pt x="5586225" y="6589567"/>
                </a:lnTo>
                <a:lnTo>
                  <a:pt x="4868660" y="6589567"/>
                </a:lnTo>
                <a:close/>
                <a:moveTo>
                  <a:pt x="4057217" y="1112271"/>
                </a:moveTo>
                <a:lnTo>
                  <a:pt x="4774782" y="1112271"/>
                </a:lnTo>
                <a:lnTo>
                  <a:pt x="4774782" y="5970916"/>
                </a:lnTo>
                <a:lnTo>
                  <a:pt x="4057217" y="5970916"/>
                </a:lnTo>
                <a:close/>
                <a:moveTo>
                  <a:pt x="1622887" y="1011822"/>
                </a:moveTo>
                <a:lnTo>
                  <a:pt x="2340452" y="1011822"/>
                </a:lnTo>
                <a:lnTo>
                  <a:pt x="2340452" y="6277949"/>
                </a:lnTo>
                <a:lnTo>
                  <a:pt x="1622888" y="6277949"/>
                </a:lnTo>
                <a:close/>
                <a:moveTo>
                  <a:pt x="3245774" y="0"/>
                </a:moveTo>
                <a:lnTo>
                  <a:pt x="3963339" y="0"/>
                </a:lnTo>
                <a:lnTo>
                  <a:pt x="3963340" y="5605545"/>
                </a:lnTo>
                <a:lnTo>
                  <a:pt x="3245774" y="56055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2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50719" y="3429000"/>
            <a:ext cx="3510279" cy="3429000"/>
          </a:xfrm>
          <a:custGeom>
            <a:avLst/>
            <a:gdLst>
              <a:gd name="connsiteX0" fmla="*/ 0 w 6629400"/>
              <a:gd name="connsiteY0" fmla="*/ 0 h 6629400"/>
              <a:gd name="connsiteX1" fmla="*/ 6629400 w 6629400"/>
              <a:gd name="connsiteY1" fmla="*/ 0 h 6629400"/>
              <a:gd name="connsiteX2" fmla="*/ 6629400 w 6629400"/>
              <a:gd name="connsiteY2" fmla="*/ 6629400 h 6629400"/>
              <a:gd name="connsiteX3" fmla="*/ 0 w 6629400"/>
              <a:gd name="connsiteY3" fmla="*/ 66294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6629400">
                <a:moveTo>
                  <a:pt x="0" y="0"/>
                </a:moveTo>
                <a:lnTo>
                  <a:pt x="6629400" y="0"/>
                </a:lnTo>
                <a:lnTo>
                  <a:pt x="6629400" y="6629400"/>
                </a:lnTo>
                <a:lnTo>
                  <a:pt x="0" y="6629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036BDC4-9D36-495F-AF51-D4372C1D1D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50719" y="0"/>
            <a:ext cx="3510279" cy="3200400"/>
          </a:xfrm>
          <a:custGeom>
            <a:avLst/>
            <a:gdLst>
              <a:gd name="connsiteX0" fmla="*/ 0 w 6629400"/>
              <a:gd name="connsiteY0" fmla="*/ 0 h 6629400"/>
              <a:gd name="connsiteX1" fmla="*/ 6629400 w 6629400"/>
              <a:gd name="connsiteY1" fmla="*/ 0 h 6629400"/>
              <a:gd name="connsiteX2" fmla="*/ 6629400 w 6629400"/>
              <a:gd name="connsiteY2" fmla="*/ 6629400 h 6629400"/>
              <a:gd name="connsiteX3" fmla="*/ 0 w 6629400"/>
              <a:gd name="connsiteY3" fmla="*/ 66294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6629400">
                <a:moveTo>
                  <a:pt x="0" y="0"/>
                </a:moveTo>
                <a:lnTo>
                  <a:pt x="6629400" y="0"/>
                </a:lnTo>
                <a:lnTo>
                  <a:pt x="6629400" y="6629400"/>
                </a:lnTo>
                <a:lnTo>
                  <a:pt x="0" y="6629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7AC5-B134-4207-8CAF-E8F033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2120-F1E0-4A85-8FD2-3E6F61BEF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7D58A-F412-4740-8B33-5DD7279B9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B8D70-6C00-485D-BC4B-1F855CFC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5D6A0-BDEA-492B-8116-C0B4460D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8D5A0-51DD-44E8-B778-47EAD8AB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CBC7FD-D7C1-468D-B7F1-B89B163D9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2037" y="966314"/>
            <a:ext cx="3013588" cy="1858297"/>
          </a:xfrm>
          <a:custGeom>
            <a:avLst/>
            <a:gdLst>
              <a:gd name="connsiteX0" fmla="*/ 181556 w 3013588"/>
              <a:gd name="connsiteY0" fmla="*/ 0 h 1858297"/>
              <a:gd name="connsiteX1" fmla="*/ 2832032 w 3013588"/>
              <a:gd name="connsiteY1" fmla="*/ 0 h 1858297"/>
              <a:gd name="connsiteX2" fmla="*/ 3013588 w 3013588"/>
              <a:gd name="connsiteY2" fmla="*/ 181556 h 1858297"/>
              <a:gd name="connsiteX3" fmla="*/ 3013588 w 3013588"/>
              <a:gd name="connsiteY3" fmla="*/ 1676741 h 1858297"/>
              <a:gd name="connsiteX4" fmla="*/ 2832032 w 3013588"/>
              <a:gd name="connsiteY4" fmla="*/ 1858297 h 1858297"/>
              <a:gd name="connsiteX5" fmla="*/ 181556 w 3013588"/>
              <a:gd name="connsiteY5" fmla="*/ 1858297 h 1858297"/>
              <a:gd name="connsiteX6" fmla="*/ 0 w 3013588"/>
              <a:gd name="connsiteY6" fmla="*/ 1676741 h 1858297"/>
              <a:gd name="connsiteX7" fmla="*/ 0 w 3013588"/>
              <a:gd name="connsiteY7" fmla="*/ 181556 h 1858297"/>
              <a:gd name="connsiteX8" fmla="*/ 181556 w 3013588"/>
              <a:gd name="connsiteY8" fmla="*/ 0 h 18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588" h="1858297">
                <a:moveTo>
                  <a:pt x="181556" y="0"/>
                </a:moveTo>
                <a:lnTo>
                  <a:pt x="2832032" y="0"/>
                </a:lnTo>
                <a:cubicBezTo>
                  <a:pt x="2932303" y="0"/>
                  <a:pt x="3013588" y="81285"/>
                  <a:pt x="3013588" y="181556"/>
                </a:cubicBezTo>
                <a:lnTo>
                  <a:pt x="3013588" y="1676741"/>
                </a:lnTo>
                <a:cubicBezTo>
                  <a:pt x="3013588" y="1777012"/>
                  <a:pt x="2932303" y="1858297"/>
                  <a:pt x="2832032" y="1858297"/>
                </a:cubicBezTo>
                <a:lnTo>
                  <a:pt x="181556" y="1858297"/>
                </a:lnTo>
                <a:cubicBezTo>
                  <a:pt x="81285" y="1858297"/>
                  <a:pt x="0" y="1777012"/>
                  <a:pt x="0" y="1676741"/>
                </a:cubicBezTo>
                <a:lnTo>
                  <a:pt x="0" y="181556"/>
                </a:lnTo>
                <a:cubicBezTo>
                  <a:pt x="0" y="81285"/>
                  <a:pt x="81285" y="0"/>
                  <a:pt x="181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600EA05-D1CD-44C4-B49A-C1A36ED3DC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4276" y="966314"/>
            <a:ext cx="3013588" cy="1858297"/>
          </a:xfrm>
          <a:custGeom>
            <a:avLst/>
            <a:gdLst>
              <a:gd name="connsiteX0" fmla="*/ 181556 w 3013588"/>
              <a:gd name="connsiteY0" fmla="*/ 0 h 1858297"/>
              <a:gd name="connsiteX1" fmla="*/ 2832032 w 3013588"/>
              <a:gd name="connsiteY1" fmla="*/ 0 h 1858297"/>
              <a:gd name="connsiteX2" fmla="*/ 3013588 w 3013588"/>
              <a:gd name="connsiteY2" fmla="*/ 181556 h 1858297"/>
              <a:gd name="connsiteX3" fmla="*/ 3013588 w 3013588"/>
              <a:gd name="connsiteY3" fmla="*/ 1676741 h 1858297"/>
              <a:gd name="connsiteX4" fmla="*/ 2832032 w 3013588"/>
              <a:gd name="connsiteY4" fmla="*/ 1858297 h 1858297"/>
              <a:gd name="connsiteX5" fmla="*/ 181556 w 3013588"/>
              <a:gd name="connsiteY5" fmla="*/ 1858297 h 1858297"/>
              <a:gd name="connsiteX6" fmla="*/ 0 w 3013588"/>
              <a:gd name="connsiteY6" fmla="*/ 1676741 h 1858297"/>
              <a:gd name="connsiteX7" fmla="*/ 0 w 3013588"/>
              <a:gd name="connsiteY7" fmla="*/ 181556 h 1858297"/>
              <a:gd name="connsiteX8" fmla="*/ 181556 w 3013588"/>
              <a:gd name="connsiteY8" fmla="*/ 0 h 18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588" h="1858297">
                <a:moveTo>
                  <a:pt x="181556" y="0"/>
                </a:moveTo>
                <a:lnTo>
                  <a:pt x="2832032" y="0"/>
                </a:lnTo>
                <a:cubicBezTo>
                  <a:pt x="2932303" y="0"/>
                  <a:pt x="3013588" y="81285"/>
                  <a:pt x="3013588" y="181556"/>
                </a:cubicBezTo>
                <a:lnTo>
                  <a:pt x="3013588" y="1676741"/>
                </a:lnTo>
                <a:cubicBezTo>
                  <a:pt x="3013588" y="1777012"/>
                  <a:pt x="2932303" y="1858297"/>
                  <a:pt x="2832032" y="1858297"/>
                </a:cubicBezTo>
                <a:lnTo>
                  <a:pt x="181556" y="1858297"/>
                </a:lnTo>
                <a:cubicBezTo>
                  <a:pt x="81285" y="1858297"/>
                  <a:pt x="0" y="1777012"/>
                  <a:pt x="0" y="1676741"/>
                </a:cubicBezTo>
                <a:lnTo>
                  <a:pt x="0" y="181556"/>
                </a:lnTo>
                <a:cubicBezTo>
                  <a:pt x="0" y="81285"/>
                  <a:pt x="81285" y="0"/>
                  <a:pt x="181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9036EA2D-3D69-408C-9FA5-BFDC1B1F4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6515" y="966313"/>
            <a:ext cx="3013588" cy="1858297"/>
          </a:xfrm>
          <a:custGeom>
            <a:avLst/>
            <a:gdLst>
              <a:gd name="connsiteX0" fmla="*/ 181556 w 3013588"/>
              <a:gd name="connsiteY0" fmla="*/ 0 h 1858297"/>
              <a:gd name="connsiteX1" fmla="*/ 2832032 w 3013588"/>
              <a:gd name="connsiteY1" fmla="*/ 0 h 1858297"/>
              <a:gd name="connsiteX2" fmla="*/ 3013588 w 3013588"/>
              <a:gd name="connsiteY2" fmla="*/ 181556 h 1858297"/>
              <a:gd name="connsiteX3" fmla="*/ 3013588 w 3013588"/>
              <a:gd name="connsiteY3" fmla="*/ 1676741 h 1858297"/>
              <a:gd name="connsiteX4" fmla="*/ 2832032 w 3013588"/>
              <a:gd name="connsiteY4" fmla="*/ 1858297 h 1858297"/>
              <a:gd name="connsiteX5" fmla="*/ 181556 w 3013588"/>
              <a:gd name="connsiteY5" fmla="*/ 1858297 h 1858297"/>
              <a:gd name="connsiteX6" fmla="*/ 0 w 3013588"/>
              <a:gd name="connsiteY6" fmla="*/ 1676741 h 1858297"/>
              <a:gd name="connsiteX7" fmla="*/ 0 w 3013588"/>
              <a:gd name="connsiteY7" fmla="*/ 181556 h 1858297"/>
              <a:gd name="connsiteX8" fmla="*/ 181556 w 3013588"/>
              <a:gd name="connsiteY8" fmla="*/ 0 h 18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588" h="1858297">
                <a:moveTo>
                  <a:pt x="181556" y="0"/>
                </a:moveTo>
                <a:lnTo>
                  <a:pt x="2832032" y="0"/>
                </a:lnTo>
                <a:cubicBezTo>
                  <a:pt x="2932303" y="0"/>
                  <a:pt x="3013588" y="81285"/>
                  <a:pt x="3013588" y="181556"/>
                </a:cubicBezTo>
                <a:lnTo>
                  <a:pt x="3013588" y="1676741"/>
                </a:lnTo>
                <a:cubicBezTo>
                  <a:pt x="3013588" y="1777012"/>
                  <a:pt x="2932303" y="1858297"/>
                  <a:pt x="2832032" y="1858297"/>
                </a:cubicBezTo>
                <a:lnTo>
                  <a:pt x="181556" y="1858297"/>
                </a:lnTo>
                <a:cubicBezTo>
                  <a:pt x="81285" y="1858297"/>
                  <a:pt x="0" y="1777012"/>
                  <a:pt x="0" y="1676741"/>
                </a:cubicBezTo>
                <a:lnTo>
                  <a:pt x="0" y="181556"/>
                </a:lnTo>
                <a:cubicBezTo>
                  <a:pt x="0" y="81285"/>
                  <a:pt x="81285" y="0"/>
                  <a:pt x="181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Here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523903" y="1005016"/>
            <a:ext cx="4536211" cy="4962525"/>
          </a:xfrm>
          <a:custGeom>
            <a:avLst/>
            <a:gdLst>
              <a:gd name="connsiteX0" fmla="*/ 0 w 6804316"/>
              <a:gd name="connsiteY0" fmla="*/ 2483908 h 7443788"/>
              <a:gd name="connsiteX1" fmla="*/ 1217591 w 6804316"/>
              <a:gd name="connsiteY1" fmla="*/ 2483908 h 7443788"/>
              <a:gd name="connsiteX2" fmla="*/ 1217591 w 6804316"/>
              <a:gd name="connsiteY2" fmla="*/ 5212590 h 7443788"/>
              <a:gd name="connsiteX3" fmla="*/ 0 w 6804316"/>
              <a:gd name="connsiteY3" fmla="*/ 5212590 h 7443788"/>
              <a:gd name="connsiteX4" fmla="*/ 4190045 w 6804316"/>
              <a:gd name="connsiteY4" fmla="*/ 1635725 h 7443788"/>
              <a:gd name="connsiteX5" fmla="*/ 5407635 w 6804316"/>
              <a:gd name="connsiteY5" fmla="*/ 1635725 h 7443788"/>
              <a:gd name="connsiteX6" fmla="*/ 5407635 w 6804316"/>
              <a:gd name="connsiteY6" fmla="*/ 6255861 h 7443788"/>
              <a:gd name="connsiteX7" fmla="*/ 4190045 w 6804316"/>
              <a:gd name="connsiteY7" fmla="*/ 6255861 h 7443788"/>
              <a:gd name="connsiteX8" fmla="*/ 5586726 w 6804316"/>
              <a:gd name="connsiteY8" fmla="*/ 1264705 h 7443788"/>
              <a:gd name="connsiteX9" fmla="*/ 6804316 w 6804316"/>
              <a:gd name="connsiteY9" fmla="*/ 1264705 h 7443788"/>
              <a:gd name="connsiteX10" fmla="*/ 6804316 w 6804316"/>
              <a:gd name="connsiteY10" fmla="*/ 4217455 h 7443788"/>
              <a:gd name="connsiteX11" fmla="*/ 5586726 w 6804316"/>
              <a:gd name="connsiteY11" fmla="*/ 4217455 h 7443788"/>
              <a:gd name="connsiteX12" fmla="*/ 1396682 w 6804316"/>
              <a:gd name="connsiteY12" fmla="*/ 740376 h 7443788"/>
              <a:gd name="connsiteX13" fmla="*/ 2614272 w 6804316"/>
              <a:gd name="connsiteY13" fmla="*/ 740376 h 7443788"/>
              <a:gd name="connsiteX14" fmla="*/ 2614272 w 6804316"/>
              <a:gd name="connsiteY14" fmla="*/ 5929207 h 7443788"/>
              <a:gd name="connsiteX15" fmla="*/ 1396682 w 6804316"/>
              <a:gd name="connsiteY15" fmla="*/ 5929207 h 7443788"/>
              <a:gd name="connsiteX16" fmla="*/ 2793365 w 6804316"/>
              <a:gd name="connsiteY16" fmla="*/ 0 h 7443788"/>
              <a:gd name="connsiteX17" fmla="*/ 4010954 w 6804316"/>
              <a:gd name="connsiteY17" fmla="*/ 0 h 7443788"/>
              <a:gd name="connsiteX18" fmla="*/ 4010954 w 6804316"/>
              <a:gd name="connsiteY18" fmla="*/ 7443788 h 7443788"/>
              <a:gd name="connsiteX19" fmla="*/ 2793365 w 6804316"/>
              <a:gd name="connsiteY19" fmla="*/ 7443788 h 7443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04316" h="7443788">
                <a:moveTo>
                  <a:pt x="0" y="2483908"/>
                </a:moveTo>
                <a:lnTo>
                  <a:pt x="1217591" y="2483908"/>
                </a:lnTo>
                <a:lnTo>
                  <a:pt x="1217591" y="5212590"/>
                </a:lnTo>
                <a:lnTo>
                  <a:pt x="0" y="5212590"/>
                </a:lnTo>
                <a:close/>
                <a:moveTo>
                  <a:pt x="4190045" y="1635725"/>
                </a:moveTo>
                <a:lnTo>
                  <a:pt x="5407635" y="1635725"/>
                </a:lnTo>
                <a:lnTo>
                  <a:pt x="5407635" y="6255861"/>
                </a:lnTo>
                <a:lnTo>
                  <a:pt x="4190045" y="6255861"/>
                </a:lnTo>
                <a:close/>
                <a:moveTo>
                  <a:pt x="5586726" y="1264705"/>
                </a:moveTo>
                <a:lnTo>
                  <a:pt x="6804316" y="1264705"/>
                </a:lnTo>
                <a:lnTo>
                  <a:pt x="6804316" y="4217455"/>
                </a:lnTo>
                <a:lnTo>
                  <a:pt x="5586726" y="4217455"/>
                </a:lnTo>
                <a:close/>
                <a:moveTo>
                  <a:pt x="1396682" y="740376"/>
                </a:moveTo>
                <a:lnTo>
                  <a:pt x="2614272" y="740376"/>
                </a:lnTo>
                <a:lnTo>
                  <a:pt x="2614272" y="5929207"/>
                </a:lnTo>
                <a:lnTo>
                  <a:pt x="1396682" y="5929207"/>
                </a:lnTo>
                <a:close/>
                <a:moveTo>
                  <a:pt x="2793365" y="0"/>
                </a:moveTo>
                <a:lnTo>
                  <a:pt x="4010954" y="0"/>
                </a:lnTo>
                <a:lnTo>
                  <a:pt x="4010954" y="7443788"/>
                </a:lnTo>
                <a:lnTo>
                  <a:pt x="2793365" y="74437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5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500" y="3317544"/>
            <a:ext cx="11811001" cy="33499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D779E75-B18D-43F6-872F-D838B6ADC3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342635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1AB0C42-4177-4B2E-B4A5-2098CBDD7F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72675" y="4342635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386D569-383A-4528-969A-96019F50132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5350" y="4342635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2335D7C-28E3-4618-BF92-157226F91F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18024" y="4342635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04FD178-7554-48D9-BF68-CEAF4A88AB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94164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4249556-AD66-4D59-AE56-A639C5599F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2675" y="1794164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195E8D2-8281-49EB-B8F3-0A766AB1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5350" y="1794164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A29FB1F9-D0CC-45C3-9976-1D18B3953F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8024" y="1794164"/>
            <a:ext cx="2973976" cy="2480729"/>
          </a:xfrm>
          <a:custGeom>
            <a:avLst/>
            <a:gdLst>
              <a:gd name="connsiteX0" fmla="*/ 0 w 2973976"/>
              <a:gd name="connsiteY0" fmla="*/ 0 h 2480729"/>
              <a:gd name="connsiteX1" fmla="*/ 2973976 w 2973976"/>
              <a:gd name="connsiteY1" fmla="*/ 0 h 2480729"/>
              <a:gd name="connsiteX2" fmla="*/ 2973976 w 2973976"/>
              <a:gd name="connsiteY2" fmla="*/ 2480729 h 2480729"/>
              <a:gd name="connsiteX3" fmla="*/ 0 w 2973976"/>
              <a:gd name="connsiteY3" fmla="*/ 2480729 h 248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976" h="2480729">
                <a:moveTo>
                  <a:pt x="0" y="0"/>
                </a:moveTo>
                <a:lnTo>
                  <a:pt x="2973976" y="0"/>
                </a:lnTo>
                <a:lnTo>
                  <a:pt x="2973976" y="2480729"/>
                </a:lnTo>
                <a:lnTo>
                  <a:pt x="0" y="24807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6F2633-6946-4FB8-B116-D641A9A6CF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4771" y="1146629"/>
            <a:ext cx="3468915" cy="4572000"/>
          </a:xfrm>
          <a:custGeom>
            <a:avLst/>
            <a:gdLst>
              <a:gd name="connsiteX0" fmla="*/ 0 w 3468915"/>
              <a:gd name="connsiteY0" fmla="*/ 0 h 4572000"/>
              <a:gd name="connsiteX1" fmla="*/ 3468915 w 3468915"/>
              <a:gd name="connsiteY1" fmla="*/ 0 h 4572000"/>
              <a:gd name="connsiteX2" fmla="*/ 3468915 w 3468915"/>
              <a:gd name="connsiteY2" fmla="*/ 4572000 h 4572000"/>
              <a:gd name="connsiteX3" fmla="*/ 0 w 3468915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915" h="4572000">
                <a:moveTo>
                  <a:pt x="0" y="0"/>
                </a:moveTo>
                <a:lnTo>
                  <a:pt x="3468915" y="0"/>
                </a:lnTo>
                <a:lnTo>
                  <a:pt x="3468915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D38AE73-3931-4F5B-BC40-8F41960DF8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89830"/>
            <a:ext cx="4238170" cy="2968171"/>
          </a:xfrm>
          <a:custGeom>
            <a:avLst/>
            <a:gdLst>
              <a:gd name="connsiteX0" fmla="*/ 0 w 4238170"/>
              <a:gd name="connsiteY0" fmla="*/ 0 h 2968171"/>
              <a:gd name="connsiteX1" fmla="*/ 4238170 w 4238170"/>
              <a:gd name="connsiteY1" fmla="*/ 0 h 2968171"/>
              <a:gd name="connsiteX2" fmla="*/ 4238170 w 4238170"/>
              <a:gd name="connsiteY2" fmla="*/ 2968171 h 2968171"/>
              <a:gd name="connsiteX3" fmla="*/ 0 w 4238170"/>
              <a:gd name="connsiteY3" fmla="*/ 2968171 h 296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8170" h="2968171">
                <a:moveTo>
                  <a:pt x="0" y="0"/>
                </a:moveTo>
                <a:lnTo>
                  <a:pt x="4238170" y="0"/>
                </a:lnTo>
                <a:lnTo>
                  <a:pt x="4238170" y="2968171"/>
                </a:lnTo>
                <a:lnTo>
                  <a:pt x="0" y="29681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14B838-40C3-4832-942E-378CDDA630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9128C9-76FB-457C-B4FC-56D7A79E8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D7A540-3EC0-45F6-BA22-60C9238E4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9824" y="15813"/>
            <a:ext cx="5632176" cy="6418625"/>
          </a:xfrm>
          <a:custGeom>
            <a:avLst/>
            <a:gdLst>
              <a:gd name="connsiteX0" fmla="*/ 1146078 w 5632176"/>
              <a:gd name="connsiteY0" fmla="*/ 0 h 6418625"/>
              <a:gd name="connsiteX1" fmla="*/ 5632176 w 5632176"/>
              <a:gd name="connsiteY1" fmla="*/ 0 h 6418625"/>
              <a:gd name="connsiteX2" fmla="*/ 5632176 w 5632176"/>
              <a:gd name="connsiteY2" fmla="*/ 5659495 h 6418625"/>
              <a:gd name="connsiteX3" fmla="*/ 5576462 w 5632176"/>
              <a:gd name="connsiteY3" fmla="*/ 5722318 h 6418625"/>
              <a:gd name="connsiteX4" fmla="*/ 3843390 w 5632176"/>
              <a:gd name="connsiteY4" fmla="*/ 6340166 h 6418625"/>
              <a:gd name="connsiteX5" fmla="*/ 2659446 w 5632176"/>
              <a:gd name="connsiteY5" fmla="*/ 4092784 h 6418625"/>
              <a:gd name="connsiteX6" fmla="*/ 328362 w 5632176"/>
              <a:gd name="connsiteY6" fmla="*/ 3111662 h 6418625"/>
              <a:gd name="connsiteX7" fmla="*/ 1012959 w 5632176"/>
              <a:gd name="connsiteY7" fmla="*/ 83053 h 641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32176" h="6418625">
                <a:moveTo>
                  <a:pt x="1146078" y="0"/>
                </a:moveTo>
                <a:lnTo>
                  <a:pt x="5632176" y="0"/>
                </a:lnTo>
                <a:lnTo>
                  <a:pt x="5632176" y="5659495"/>
                </a:lnTo>
                <a:lnTo>
                  <a:pt x="5576462" y="5722318"/>
                </a:lnTo>
                <a:cubicBezTo>
                  <a:pt x="5286898" y="6037781"/>
                  <a:pt x="4611728" y="6632203"/>
                  <a:pt x="3843390" y="6340166"/>
                </a:cubicBezTo>
                <a:cubicBezTo>
                  <a:pt x="2822008" y="5953849"/>
                  <a:pt x="3475325" y="4705985"/>
                  <a:pt x="2659446" y="4092784"/>
                </a:cubicBezTo>
                <a:cubicBezTo>
                  <a:pt x="1840500" y="3479583"/>
                  <a:pt x="1067561" y="4022266"/>
                  <a:pt x="328362" y="3111662"/>
                </a:cubicBezTo>
                <a:cubicBezTo>
                  <a:pt x="-344509" y="2286716"/>
                  <a:pt x="82505" y="744969"/>
                  <a:pt x="1012959" y="830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27971E-D1FD-452A-B700-6C4E62ACE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9682" y="1676416"/>
            <a:ext cx="10363168" cy="5181584"/>
          </a:xfrm>
          <a:custGeom>
            <a:avLst/>
            <a:gdLst>
              <a:gd name="connsiteX0" fmla="*/ 5181584 w 10363168"/>
              <a:gd name="connsiteY0" fmla="*/ 0 h 5181584"/>
              <a:gd name="connsiteX1" fmla="*/ 10363168 w 10363168"/>
              <a:gd name="connsiteY1" fmla="*/ 5181584 h 5181584"/>
              <a:gd name="connsiteX2" fmla="*/ 0 w 10363168"/>
              <a:gd name="connsiteY2" fmla="*/ 5181584 h 5181584"/>
              <a:gd name="connsiteX3" fmla="*/ 5181584 w 10363168"/>
              <a:gd name="connsiteY3" fmla="*/ 0 h 51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3168" h="5181584">
                <a:moveTo>
                  <a:pt x="5181584" y="0"/>
                </a:moveTo>
                <a:cubicBezTo>
                  <a:pt x="8043294" y="0"/>
                  <a:pt x="10363168" y="2319875"/>
                  <a:pt x="10363168" y="5181584"/>
                </a:cubicBezTo>
                <a:lnTo>
                  <a:pt x="0" y="5181584"/>
                </a:lnTo>
                <a:cubicBezTo>
                  <a:pt x="0" y="2319875"/>
                  <a:pt x="2319875" y="0"/>
                  <a:pt x="51815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E5FA22-8A3C-40C4-9F37-67205A037B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7767" y="914400"/>
            <a:ext cx="2974257" cy="4129548"/>
          </a:xfrm>
          <a:custGeom>
            <a:avLst/>
            <a:gdLst>
              <a:gd name="connsiteX0" fmla="*/ 0 w 2974257"/>
              <a:gd name="connsiteY0" fmla="*/ 0 h 4129548"/>
              <a:gd name="connsiteX1" fmla="*/ 2974257 w 2974257"/>
              <a:gd name="connsiteY1" fmla="*/ 0 h 4129548"/>
              <a:gd name="connsiteX2" fmla="*/ 2974257 w 2974257"/>
              <a:gd name="connsiteY2" fmla="*/ 4129548 h 4129548"/>
              <a:gd name="connsiteX3" fmla="*/ 0 w 2974257"/>
              <a:gd name="connsiteY3" fmla="*/ 4129548 h 41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4257" h="4129548">
                <a:moveTo>
                  <a:pt x="0" y="0"/>
                </a:moveTo>
                <a:lnTo>
                  <a:pt x="2974257" y="0"/>
                </a:lnTo>
                <a:lnTo>
                  <a:pt x="2974257" y="4129548"/>
                </a:lnTo>
                <a:lnTo>
                  <a:pt x="0" y="4129548"/>
                </a:lnTo>
                <a:close/>
              </a:path>
            </a:pathLst>
          </a:custGeom>
          <a:noFill/>
          <a:ln>
            <a:noFill/>
          </a:ln>
          <a:effectLst>
            <a:outerShdw blurRad="596900" dist="2159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618164-395E-4953-B81A-6A23F0BDAF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9976" y="3457928"/>
            <a:ext cx="4793226" cy="2677400"/>
          </a:xfrm>
          <a:custGeom>
            <a:avLst/>
            <a:gdLst>
              <a:gd name="connsiteX0" fmla="*/ 0 w 4793226"/>
              <a:gd name="connsiteY0" fmla="*/ 0 h 2677400"/>
              <a:gd name="connsiteX1" fmla="*/ 4793226 w 4793226"/>
              <a:gd name="connsiteY1" fmla="*/ 0 h 2677400"/>
              <a:gd name="connsiteX2" fmla="*/ 4793226 w 4793226"/>
              <a:gd name="connsiteY2" fmla="*/ 2677400 h 2677400"/>
              <a:gd name="connsiteX3" fmla="*/ 0 w 4793226"/>
              <a:gd name="connsiteY3" fmla="*/ 2677400 h 267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226" h="2677400">
                <a:moveTo>
                  <a:pt x="0" y="0"/>
                </a:moveTo>
                <a:lnTo>
                  <a:pt x="4793226" y="0"/>
                </a:lnTo>
                <a:lnTo>
                  <a:pt x="4793226" y="2677400"/>
                </a:lnTo>
                <a:lnTo>
                  <a:pt x="0" y="267740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1ADEA-D107-4A62-8C3B-C7F583BD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868CC-6430-48C0-B279-CB598E853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FDB5D-C7E3-450A-BD83-E817B6025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16797-7C36-4B3C-AC3F-F5F35FE39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B2BE3-790B-4C07-8301-AB00DE7A9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61035-A8F5-4999-901E-333C475C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60A9E-C1E1-4DF0-BEDD-3C907EF7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82FD9-4B76-4A1C-88B0-C2E5EF21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7F9B1E-4653-4375-A3EE-DBC6B85D8F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45401" y="4484914"/>
            <a:ext cx="1436914" cy="1436914"/>
          </a:xfrm>
          <a:custGeom>
            <a:avLst/>
            <a:gdLst>
              <a:gd name="connsiteX0" fmla="*/ 0 w 1436914"/>
              <a:gd name="connsiteY0" fmla="*/ 0 h 1436914"/>
              <a:gd name="connsiteX1" fmla="*/ 1436914 w 1436914"/>
              <a:gd name="connsiteY1" fmla="*/ 0 h 1436914"/>
              <a:gd name="connsiteX2" fmla="*/ 1436914 w 1436914"/>
              <a:gd name="connsiteY2" fmla="*/ 1436914 h 1436914"/>
              <a:gd name="connsiteX3" fmla="*/ 0 w 1436914"/>
              <a:gd name="connsiteY3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914" h="1436914">
                <a:moveTo>
                  <a:pt x="0" y="0"/>
                </a:moveTo>
                <a:lnTo>
                  <a:pt x="1436914" y="0"/>
                </a:lnTo>
                <a:lnTo>
                  <a:pt x="1436914" y="1436914"/>
                </a:lnTo>
                <a:lnTo>
                  <a:pt x="0" y="1436914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DB1E93-D0BC-4602-95A4-A9DF20FA6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56487" y="4484914"/>
            <a:ext cx="1436914" cy="1436914"/>
          </a:xfrm>
          <a:custGeom>
            <a:avLst/>
            <a:gdLst>
              <a:gd name="connsiteX0" fmla="*/ 0 w 1436914"/>
              <a:gd name="connsiteY0" fmla="*/ 0 h 1436914"/>
              <a:gd name="connsiteX1" fmla="*/ 1436914 w 1436914"/>
              <a:gd name="connsiteY1" fmla="*/ 0 h 1436914"/>
              <a:gd name="connsiteX2" fmla="*/ 1436914 w 1436914"/>
              <a:gd name="connsiteY2" fmla="*/ 1436914 h 1436914"/>
              <a:gd name="connsiteX3" fmla="*/ 0 w 1436914"/>
              <a:gd name="connsiteY3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6914" h="1436914">
                <a:moveTo>
                  <a:pt x="0" y="0"/>
                </a:moveTo>
                <a:lnTo>
                  <a:pt x="1436914" y="0"/>
                </a:lnTo>
                <a:lnTo>
                  <a:pt x="1436914" y="1436914"/>
                </a:lnTo>
                <a:lnTo>
                  <a:pt x="0" y="1436914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738D3C-94A5-483F-934E-9FBFB4F02C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3829" y="936172"/>
            <a:ext cx="7467600" cy="3374570"/>
          </a:xfrm>
          <a:custGeom>
            <a:avLst/>
            <a:gdLst>
              <a:gd name="connsiteX0" fmla="*/ 0 w 7467600"/>
              <a:gd name="connsiteY0" fmla="*/ 0 h 3374570"/>
              <a:gd name="connsiteX1" fmla="*/ 7467600 w 7467600"/>
              <a:gd name="connsiteY1" fmla="*/ 0 h 3374570"/>
              <a:gd name="connsiteX2" fmla="*/ 7467600 w 7467600"/>
              <a:gd name="connsiteY2" fmla="*/ 3374570 h 3374570"/>
              <a:gd name="connsiteX3" fmla="*/ 0 w 7467600"/>
              <a:gd name="connsiteY3" fmla="*/ 3374570 h 337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7600" h="3374570">
                <a:moveTo>
                  <a:pt x="0" y="0"/>
                </a:moveTo>
                <a:lnTo>
                  <a:pt x="7467600" y="0"/>
                </a:lnTo>
                <a:lnTo>
                  <a:pt x="7467600" y="3374570"/>
                </a:lnTo>
                <a:lnTo>
                  <a:pt x="0" y="3374570"/>
                </a:lnTo>
                <a:close/>
              </a:path>
            </a:pathLst>
          </a:custGeom>
          <a:noFill/>
          <a:ln>
            <a:noFill/>
          </a:ln>
          <a:effectLst>
            <a:outerShdw blurRad="596900" dist="2159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 algn="ctr">
              <a:buNone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algn="ctr"/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6413" y="-1"/>
            <a:ext cx="2745882" cy="6858000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644FBE-B753-4786-8640-2C016DA25E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92295" y="0"/>
            <a:ext cx="2745882" cy="2402006"/>
          </a:xfrm>
          <a:custGeom>
            <a:avLst/>
            <a:gdLst>
              <a:gd name="connsiteX0" fmla="*/ 0 w 2745882"/>
              <a:gd name="connsiteY0" fmla="*/ 0 h 2402006"/>
              <a:gd name="connsiteX1" fmla="*/ 2745882 w 2745882"/>
              <a:gd name="connsiteY1" fmla="*/ 0 h 2402006"/>
              <a:gd name="connsiteX2" fmla="*/ 2745882 w 2745882"/>
              <a:gd name="connsiteY2" fmla="*/ 2402006 h 2402006"/>
              <a:gd name="connsiteX3" fmla="*/ 0 w 2745882"/>
              <a:gd name="connsiteY3" fmla="*/ 2402006 h 240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2402006">
                <a:moveTo>
                  <a:pt x="0" y="0"/>
                </a:moveTo>
                <a:lnTo>
                  <a:pt x="2745882" y="0"/>
                </a:lnTo>
                <a:lnTo>
                  <a:pt x="2745882" y="2402006"/>
                </a:lnTo>
                <a:lnTo>
                  <a:pt x="0" y="2402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039CA0-DB02-4BEA-B025-A80880B129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0"/>
          </a:xfrm>
          <a:custGeom>
            <a:avLst/>
            <a:gdLst>
              <a:gd name="connsiteX0" fmla="*/ 0 w 2745882"/>
              <a:gd name="connsiteY0" fmla="*/ 0 h 6858000"/>
              <a:gd name="connsiteX1" fmla="*/ 2745882 w 2745882"/>
              <a:gd name="connsiteY1" fmla="*/ 0 h 6858000"/>
              <a:gd name="connsiteX2" fmla="*/ 2745882 w 2745882"/>
              <a:gd name="connsiteY2" fmla="*/ 6858000 h 6858000"/>
              <a:gd name="connsiteX3" fmla="*/ 0 w 274588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5882" h="6858000">
                <a:moveTo>
                  <a:pt x="0" y="0"/>
                </a:moveTo>
                <a:lnTo>
                  <a:pt x="2745882" y="0"/>
                </a:lnTo>
                <a:lnTo>
                  <a:pt x="27458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C24EA0-1DED-43D2-A1A3-15A7AFA2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638" y="727363"/>
            <a:ext cx="3671455" cy="5091545"/>
          </a:xfrm>
          <a:custGeom>
            <a:avLst/>
            <a:gdLst>
              <a:gd name="connsiteX0" fmla="*/ 0 w 3671455"/>
              <a:gd name="connsiteY0" fmla="*/ 0 h 5091545"/>
              <a:gd name="connsiteX1" fmla="*/ 3671455 w 3671455"/>
              <a:gd name="connsiteY1" fmla="*/ 0 h 5091545"/>
              <a:gd name="connsiteX2" fmla="*/ 3671455 w 3671455"/>
              <a:gd name="connsiteY2" fmla="*/ 5091545 h 5091545"/>
              <a:gd name="connsiteX3" fmla="*/ 0 w 3671455"/>
              <a:gd name="connsiteY3" fmla="*/ 5091545 h 509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1455" h="5091545">
                <a:moveTo>
                  <a:pt x="0" y="0"/>
                </a:moveTo>
                <a:lnTo>
                  <a:pt x="3671455" y="0"/>
                </a:lnTo>
                <a:lnTo>
                  <a:pt x="3671455" y="5091545"/>
                </a:lnTo>
                <a:lnTo>
                  <a:pt x="0" y="5091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6E4B6D-ACAE-41C5-8820-702E80BA65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89472" y="727363"/>
            <a:ext cx="2105890" cy="2667091"/>
          </a:xfrm>
          <a:custGeom>
            <a:avLst/>
            <a:gdLst>
              <a:gd name="connsiteX0" fmla="*/ 0 w 2105890"/>
              <a:gd name="connsiteY0" fmla="*/ 0 h 2667091"/>
              <a:gd name="connsiteX1" fmla="*/ 2105890 w 2105890"/>
              <a:gd name="connsiteY1" fmla="*/ 0 h 2667091"/>
              <a:gd name="connsiteX2" fmla="*/ 2105890 w 2105890"/>
              <a:gd name="connsiteY2" fmla="*/ 2667091 h 2667091"/>
              <a:gd name="connsiteX3" fmla="*/ 0 w 2105890"/>
              <a:gd name="connsiteY3" fmla="*/ 2667091 h 266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890" h="2667091">
                <a:moveTo>
                  <a:pt x="0" y="0"/>
                </a:moveTo>
                <a:lnTo>
                  <a:pt x="2105890" y="0"/>
                </a:lnTo>
                <a:lnTo>
                  <a:pt x="2105890" y="2667091"/>
                </a:lnTo>
                <a:lnTo>
                  <a:pt x="0" y="2667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B8D273B-E0F2-48D6-82C5-A850BEDC6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1212" y="992378"/>
            <a:ext cx="3192296" cy="3192297"/>
          </a:xfrm>
          <a:custGeom>
            <a:avLst/>
            <a:gdLst>
              <a:gd name="connsiteX0" fmla="*/ 1596148 w 3192296"/>
              <a:gd name="connsiteY0" fmla="*/ 0 h 3192297"/>
              <a:gd name="connsiteX1" fmla="*/ 1890961 w 3192296"/>
              <a:gd name="connsiteY1" fmla="*/ 122116 h 3192297"/>
              <a:gd name="connsiteX2" fmla="*/ 3070181 w 3192296"/>
              <a:gd name="connsiteY2" fmla="*/ 1301336 h 3192297"/>
              <a:gd name="connsiteX3" fmla="*/ 3070181 w 3192296"/>
              <a:gd name="connsiteY3" fmla="*/ 1890962 h 3192297"/>
              <a:gd name="connsiteX4" fmla="*/ 1890961 w 3192296"/>
              <a:gd name="connsiteY4" fmla="*/ 3070182 h 3192297"/>
              <a:gd name="connsiteX5" fmla="*/ 1301334 w 3192296"/>
              <a:gd name="connsiteY5" fmla="*/ 3070182 h 3192297"/>
              <a:gd name="connsiteX6" fmla="*/ 122115 w 3192296"/>
              <a:gd name="connsiteY6" fmla="*/ 1890962 h 3192297"/>
              <a:gd name="connsiteX7" fmla="*/ 122115 w 3192296"/>
              <a:gd name="connsiteY7" fmla="*/ 1301336 h 3192297"/>
              <a:gd name="connsiteX8" fmla="*/ 1301334 w 3192296"/>
              <a:gd name="connsiteY8" fmla="*/ 122116 h 3192297"/>
              <a:gd name="connsiteX9" fmla="*/ 1596148 w 3192296"/>
              <a:gd name="connsiteY9" fmla="*/ 0 h 31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2296" h="3192297">
                <a:moveTo>
                  <a:pt x="1596148" y="0"/>
                </a:moveTo>
                <a:cubicBezTo>
                  <a:pt x="1702849" y="0"/>
                  <a:pt x="1809551" y="40706"/>
                  <a:pt x="1890961" y="122116"/>
                </a:cubicBezTo>
                <a:lnTo>
                  <a:pt x="3070181" y="1301336"/>
                </a:lnTo>
                <a:cubicBezTo>
                  <a:pt x="3233002" y="1464157"/>
                  <a:pt x="3233002" y="1728141"/>
                  <a:pt x="3070181" y="1890962"/>
                </a:cubicBezTo>
                <a:lnTo>
                  <a:pt x="1890961" y="3070182"/>
                </a:lnTo>
                <a:cubicBezTo>
                  <a:pt x="1728140" y="3233003"/>
                  <a:pt x="1464156" y="3233003"/>
                  <a:pt x="1301334" y="3070182"/>
                </a:cubicBezTo>
                <a:lnTo>
                  <a:pt x="122115" y="1890962"/>
                </a:lnTo>
                <a:cubicBezTo>
                  <a:pt x="-40706" y="1728141"/>
                  <a:pt x="-40706" y="1464157"/>
                  <a:pt x="122115" y="1301336"/>
                </a:cubicBezTo>
                <a:lnTo>
                  <a:pt x="1301334" y="122116"/>
                </a:lnTo>
                <a:cubicBezTo>
                  <a:pt x="1382745" y="40706"/>
                  <a:pt x="1489446" y="0"/>
                  <a:pt x="15961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6901F7-E91B-4261-BB2C-599D1DC32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0241" y="3493006"/>
            <a:ext cx="3192296" cy="3192297"/>
          </a:xfrm>
          <a:custGeom>
            <a:avLst/>
            <a:gdLst>
              <a:gd name="connsiteX0" fmla="*/ 1596148 w 3192296"/>
              <a:gd name="connsiteY0" fmla="*/ 0 h 3192297"/>
              <a:gd name="connsiteX1" fmla="*/ 1890962 w 3192296"/>
              <a:gd name="connsiteY1" fmla="*/ 122116 h 3192297"/>
              <a:gd name="connsiteX2" fmla="*/ 3070181 w 3192296"/>
              <a:gd name="connsiteY2" fmla="*/ 1301336 h 3192297"/>
              <a:gd name="connsiteX3" fmla="*/ 3070181 w 3192296"/>
              <a:gd name="connsiteY3" fmla="*/ 1890963 h 3192297"/>
              <a:gd name="connsiteX4" fmla="*/ 1890962 w 3192296"/>
              <a:gd name="connsiteY4" fmla="*/ 3070182 h 3192297"/>
              <a:gd name="connsiteX5" fmla="*/ 1301334 w 3192296"/>
              <a:gd name="connsiteY5" fmla="*/ 3070182 h 3192297"/>
              <a:gd name="connsiteX6" fmla="*/ 122115 w 3192296"/>
              <a:gd name="connsiteY6" fmla="*/ 1890963 h 3192297"/>
              <a:gd name="connsiteX7" fmla="*/ 122115 w 3192296"/>
              <a:gd name="connsiteY7" fmla="*/ 1301336 h 3192297"/>
              <a:gd name="connsiteX8" fmla="*/ 1301334 w 3192296"/>
              <a:gd name="connsiteY8" fmla="*/ 122116 h 3192297"/>
              <a:gd name="connsiteX9" fmla="*/ 1596148 w 3192296"/>
              <a:gd name="connsiteY9" fmla="*/ 0 h 31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92296" h="3192297">
                <a:moveTo>
                  <a:pt x="1596148" y="0"/>
                </a:moveTo>
                <a:cubicBezTo>
                  <a:pt x="1702850" y="0"/>
                  <a:pt x="1809551" y="40706"/>
                  <a:pt x="1890962" y="122116"/>
                </a:cubicBezTo>
                <a:lnTo>
                  <a:pt x="3070181" y="1301336"/>
                </a:lnTo>
                <a:cubicBezTo>
                  <a:pt x="3233002" y="1464157"/>
                  <a:pt x="3233002" y="1728141"/>
                  <a:pt x="3070181" y="1890963"/>
                </a:cubicBezTo>
                <a:lnTo>
                  <a:pt x="1890962" y="3070182"/>
                </a:lnTo>
                <a:cubicBezTo>
                  <a:pt x="1728140" y="3233003"/>
                  <a:pt x="1464156" y="3233003"/>
                  <a:pt x="1301334" y="3070182"/>
                </a:cubicBezTo>
                <a:lnTo>
                  <a:pt x="122115" y="1890963"/>
                </a:lnTo>
                <a:cubicBezTo>
                  <a:pt x="-40706" y="1728141"/>
                  <a:pt x="-40706" y="1464157"/>
                  <a:pt x="122115" y="1301336"/>
                </a:cubicBezTo>
                <a:lnTo>
                  <a:pt x="1301334" y="122116"/>
                </a:lnTo>
                <a:cubicBezTo>
                  <a:pt x="1382745" y="40706"/>
                  <a:pt x="1489446" y="0"/>
                  <a:pt x="1596148" y="0"/>
                </a:cubicBezTo>
                <a:close/>
              </a:path>
            </a:pathLst>
          </a:custGeom>
          <a:effectLst>
            <a:outerShdw blurRad="622300" dist="5842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0BA5DA-2FA1-4838-A6FE-6C8AA39A30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325"/>
          </a:xfrm>
          <a:custGeom>
            <a:avLst/>
            <a:gdLst>
              <a:gd name="connsiteX0" fmla="*/ 0 w 12192000"/>
              <a:gd name="connsiteY0" fmla="*/ 0 h 3790325"/>
              <a:gd name="connsiteX1" fmla="*/ 12192000 w 12192000"/>
              <a:gd name="connsiteY1" fmla="*/ 0 h 3790325"/>
              <a:gd name="connsiteX2" fmla="*/ 12192000 w 12192000"/>
              <a:gd name="connsiteY2" fmla="*/ 3790325 h 3790325"/>
              <a:gd name="connsiteX3" fmla="*/ 0 w 12192000"/>
              <a:gd name="connsiteY3" fmla="*/ 3790325 h 379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90325">
                <a:moveTo>
                  <a:pt x="0" y="0"/>
                </a:moveTo>
                <a:lnTo>
                  <a:pt x="12192000" y="0"/>
                </a:lnTo>
                <a:lnTo>
                  <a:pt x="12192000" y="3790325"/>
                </a:lnTo>
                <a:lnTo>
                  <a:pt x="0" y="37903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F6F7FC-78F8-4734-B0C6-A702D0B3A2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7345" y="1039091"/>
            <a:ext cx="7876308" cy="7876308"/>
          </a:xfrm>
          <a:custGeom>
            <a:avLst/>
            <a:gdLst>
              <a:gd name="connsiteX0" fmla="*/ 3938154 w 7876308"/>
              <a:gd name="connsiteY0" fmla="*/ 2369272 h 7876308"/>
              <a:gd name="connsiteX1" fmla="*/ 2369272 w 7876308"/>
              <a:gd name="connsiteY1" fmla="*/ 3938154 h 7876308"/>
              <a:gd name="connsiteX2" fmla="*/ 3938154 w 7876308"/>
              <a:gd name="connsiteY2" fmla="*/ 5507036 h 7876308"/>
              <a:gd name="connsiteX3" fmla="*/ 5507036 w 7876308"/>
              <a:gd name="connsiteY3" fmla="*/ 3938154 h 7876308"/>
              <a:gd name="connsiteX4" fmla="*/ 3938154 w 7876308"/>
              <a:gd name="connsiteY4" fmla="*/ 2369272 h 7876308"/>
              <a:gd name="connsiteX5" fmla="*/ 3938154 w 7876308"/>
              <a:gd name="connsiteY5" fmla="*/ 0 h 7876308"/>
              <a:gd name="connsiteX6" fmla="*/ 7876308 w 7876308"/>
              <a:gd name="connsiteY6" fmla="*/ 3938154 h 7876308"/>
              <a:gd name="connsiteX7" fmla="*/ 3938154 w 7876308"/>
              <a:gd name="connsiteY7" fmla="*/ 7876308 h 7876308"/>
              <a:gd name="connsiteX8" fmla="*/ 0 w 7876308"/>
              <a:gd name="connsiteY8" fmla="*/ 3938154 h 7876308"/>
              <a:gd name="connsiteX9" fmla="*/ 3938154 w 7876308"/>
              <a:gd name="connsiteY9" fmla="*/ 0 h 787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76308" h="7876308">
                <a:moveTo>
                  <a:pt x="3938154" y="2369272"/>
                </a:moveTo>
                <a:cubicBezTo>
                  <a:pt x="3071684" y="2369272"/>
                  <a:pt x="2369272" y="3071684"/>
                  <a:pt x="2369272" y="3938154"/>
                </a:cubicBezTo>
                <a:cubicBezTo>
                  <a:pt x="2369272" y="4804624"/>
                  <a:pt x="3071684" y="5507036"/>
                  <a:pt x="3938154" y="5507036"/>
                </a:cubicBezTo>
                <a:cubicBezTo>
                  <a:pt x="4804624" y="5507036"/>
                  <a:pt x="5507036" y="4804624"/>
                  <a:pt x="5507036" y="3938154"/>
                </a:cubicBezTo>
                <a:cubicBezTo>
                  <a:pt x="5507036" y="3071684"/>
                  <a:pt x="4804624" y="2369272"/>
                  <a:pt x="3938154" y="2369272"/>
                </a:cubicBezTo>
                <a:close/>
                <a:moveTo>
                  <a:pt x="3938154" y="0"/>
                </a:moveTo>
                <a:cubicBezTo>
                  <a:pt x="6113136" y="0"/>
                  <a:pt x="7876308" y="1763172"/>
                  <a:pt x="7876308" y="3938154"/>
                </a:cubicBezTo>
                <a:cubicBezTo>
                  <a:pt x="7876308" y="6113136"/>
                  <a:pt x="6113136" y="7876308"/>
                  <a:pt x="3938154" y="7876308"/>
                </a:cubicBezTo>
                <a:cubicBezTo>
                  <a:pt x="1763172" y="7876308"/>
                  <a:pt x="0" y="6113136"/>
                  <a:pt x="0" y="3938154"/>
                </a:cubicBezTo>
                <a:cubicBezTo>
                  <a:pt x="0" y="1763172"/>
                  <a:pt x="1763172" y="0"/>
                  <a:pt x="39381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E34F01-196C-44F3-AD40-309836368D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5354" y="914400"/>
            <a:ext cx="5937738" cy="4967654"/>
          </a:xfrm>
          <a:custGeom>
            <a:avLst/>
            <a:gdLst>
              <a:gd name="connsiteX0" fmla="*/ 1597269 w 5937738"/>
              <a:gd name="connsiteY0" fmla="*/ 4457700 h 4967654"/>
              <a:gd name="connsiteX1" fmla="*/ 4569068 w 5937738"/>
              <a:gd name="connsiteY1" fmla="*/ 4457700 h 4967654"/>
              <a:gd name="connsiteX2" fmla="*/ 4824045 w 5937738"/>
              <a:gd name="connsiteY2" fmla="*/ 4712677 h 4967654"/>
              <a:gd name="connsiteX3" fmla="*/ 4569068 w 5937738"/>
              <a:gd name="connsiteY3" fmla="*/ 4967654 h 4967654"/>
              <a:gd name="connsiteX4" fmla="*/ 1597269 w 5937738"/>
              <a:gd name="connsiteY4" fmla="*/ 4967654 h 4967654"/>
              <a:gd name="connsiteX5" fmla="*/ 1342292 w 5937738"/>
              <a:gd name="connsiteY5" fmla="*/ 4712677 h 4967654"/>
              <a:gd name="connsiteX6" fmla="*/ 1597269 w 5937738"/>
              <a:gd name="connsiteY6" fmla="*/ 4457700 h 4967654"/>
              <a:gd name="connsiteX7" fmla="*/ 805962 w 5937738"/>
              <a:gd name="connsiteY7" fmla="*/ 3900484 h 4967654"/>
              <a:gd name="connsiteX8" fmla="*/ 5360377 w 5937738"/>
              <a:gd name="connsiteY8" fmla="*/ 3900484 h 4967654"/>
              <a:gd name="connsiteX9" fmla="*/ 5615354 w 5937738"/>
              <a:gd name="connsiteY9" fmla="*/ 4155461 h 4967654"/>
              <a:gd name="connsiteX10" fmla="*/ 5360377 w 5937738"/>
              <a:gd name="connsiteY10" fmla="*/ 4410438 h 4967654"/>
              <a:gd name="connsiteX11" fmla="*/ 805962 w 5937738"/>
              <a:gd name="connsiteY11" fmla="*/ 4410438 h 4967654"/>
              <a:gd name="connsiteX12" fmla="*/ 550985 w 5937738"/>
              <a:gd name="connsiteY12" fmla="*/ 4155461 h 4967654"/>
              <a:gd name="connsiteX13" fmla="*/ 805962 w 5937738"/>
              <a:gd name="connsiteY13" fmla="*/ 3900484 h 4967654"/>
              <a:gd name="connsiteX14" fmla="*/ 1128346 w 5937738"/>
              <a:gd name="connsiteY14" fmla="*/ 3343272 h 4967654"/>
              <a:gd name="connsiteX15" fmla="*/ 5682761 w 5937738"/>
              <a:gd name="connsiteY15" fmla="*/ 3343272 h 4967654"/>
              <a:gd name="connsiteX16" fmla="*/ 5937738 w 5937738"/>
              <a:gd name="connsiteY16" fmla="*/ 3598249 h 4967654"/>
              <a:gd name="connsiteX17" fmla="*/ 5682761 w 5937738"/>
              <a:gd name="connsiteY17" fmla="*/ 3853226 h 4967654"/>
              <a:gd name="connsiteX18" fmla="*/ 1128346 w 5937738"/>
              <a:gd name="connsiteY18" fmla="*/ 3853226 h 4967654"/>
              <a:gd name="connsiteX19" fmla="*/ 873369 w 5937738"/>
              <a:gd name="connsiteY19" fmla="*/ 3598249 h 4967654"/>
              <a:gd name="connsiteX20" fmla="*/ 1128346 w 5937738"/>
              <a:gd name="connsiteY20" fmla="*/ 3343272 h 4967654"/>
              <a:gd name="connsiteX21" fmla="*/ 577361 w 5937738"/>
              <a:gd name="connsiteY21" fmla="*/ 2786060 h 4967654"/>
              <a:gd name="connsiteX22" fmla="*/ 5131776 w 5937738"/>
              <a:gd name="connsiteY22" fmla="*/ 2786060 h 4967654"/>
              <a:gd name="connsiteX23" fmla="*/ 5386753 w 5937738"/>
              <a:gd name="connsiteY23" fmla="*/ 3041037 h 4967654"/>
              <a:gd name="connsiteX24" fmla="*/ 5131776 w 5937738"/>
              <a:gd name="connsiteY24" fmla="*/ 3296014 h 4967654"/>
              <a:gd name="connsiteX25" fmla="*/ 577361 w 5937738"/>
              <a:gd name="connsiteY25" fmla="*/ 3296014 h 4967654"/>
              <a:gd name="connsiteX26" fmla="*/ 322384 w 5937738"/>
              <a:gd name="connsiteY26" fmla="*/ 3041037 h 4967654"/>
              <a:gd name="connsiteX27" fmla="*/ 577361 w 5937738"/>
              <a:gd name="connsiteY27" fmla="*/ 2786060 h 4967654"/>
              <a:gd name="connsiteX28" fmla="*/ 254977 w 5937738"/>
              <a:gd name="connsiteY28" fmla="*/ 2228848 h 4967654"/>
              <a:gd name="connsiteX29" fmla="*/ 4809392 w 5937738"/>
              <a:gd name="connsiteY29" fmla="*/ 2228848 h 4967654"/>
              <a:gd name="connsiteX30" fmla="*/ 5064369 w 5937738"/>
              <a:gd name="connsiteY30" fmla="*/ 2483825 h 4967654"/>
              <a:gd name="connsiteX31" fmla="*/ 4809392 w 5937738"/>
              <a:gd name="connsiteY31" fmla="*/ 2738802 h 4967654"/>
              <a:gd name="connsiteX32" fmla="*/ 254977 w 5937738"/>
              <a:gd name="connsiteY32" fmla="*/ 2738802 h 4967654"/>
              <a:gd name="connsiteX33" fmla="*/ 0 w 5937738"/>
              <a:gd name="connsiteY33" fmla="*/ 2483825 h 4967654"/>
              <a:gd name="connsiteX34" fmla="*/ 254977 w 5937738"/>
              <a:gd name="connsiteY34" fmla="*/ 2228848 h 4967654"/>
              <a:gd name="connsiteX35" fmla="*/ 805962 w 5937738"/>
              <a:gd name="connsiteY35" fmla="*/ 1671636 h 4967654"/>
              <a:gd name="connsiteX36" fmla="*/ 5360377 w 5937738"/>
              <a:gd name="connsiteY36" fmla="*/ 1671636 h 4967654"/>
              <a:gd name="connsiteX37" fmla="*/ 5615354 w 5937738"/>
              <a:gd name="connsiteY37" fmla="*/ 1926613 h 4967654"/>
              <a:gd name="connsiteX38" fmla="*/ 5360377 w 5937738"/>
              <a:gd name="connsiteY38" fmla="*/ 2181590 h 4967654"/>
              <a:gd name="connsiteX39" fmla="*/ 805962 w 5937738"/>
              <a:gd name="connsiteY39" fmla="*/ 2181590 h 4967654"/>
              <a:gd name="connsiteX40" fmla="*/ 550985 w 5937738"/>
              <a:gd name="connsiteY40" fmla="*/ 1926613 h 4967654"/>
              <a:gd name="connsiteX41" fmla="*/ 805962 w 5937738"/>
              <a:gd name="connsiteY41" fmla="*/ 1671636 h 4967654"/>
              <a:gd name="connsiteX42" fmla="*/ 577361 w 5937738"/>
              <a:gd name="connsiteY42" fmla="*/ 1114424 h 4967654"/>
              <a:gd name="connsiteX43" fmla="*/ 5131776 w 5937738"/>
              <a:gd name="connsiteY43" fmla="*/ 1114424 h 4967654"/>
              <a:gd name="connsiteX44" fmla="*/ 5386753 w 5937738"/>
              <a:gd name="connsiteY44" fmla="*/ 1369401 h 4967654"/>
              <a:gd name="connsiteX45" fmla="*/ 5131776 w 5937738"/>
              <a:gd name="connsiteY45" fmla="*/ 1624378 h 4967654"/>
              <a:gd name="connsiteX46" fmla="*/ 577361 w 5937738"/>
              <a:gd name="connsiteY46" fmla="*/ 1624378 h 4967654"/>
              <a:gd name="connsiteX47" fmla="*/ 322384 w 5937738"/>
              <a:gd name="connsiteY47" fmla="*/ 1369401 h 4967654"/>
              <a:gd name="connsiteX48" fmla="*/ 577361 w 5937738"/>
              <a:gd name="connsiteY48" fmla="*/ 1114424 h 4967654"/>
              <a:gd name="connsiteX49" fmla="*/ 1128346 w 5937738"/>
              <a:gd name="connsiteY49" fmla="*/ 557212 h 4967654"/>
              <a:gd name="connsiteX50" fmla="*/ 4592515 w 5937738"/>
              <a:gd name="connsiteY50" fmla="*/ 557212 h 4967654"/>
              <a:gd name="connsiteX51" fmla="*/ 4847492 w 5937738"/>
              <a:gd name="connsiteY51" fmla="*/ 812189 h 4967654"/>
              <a:gd name="connsiteX52" fmla="*/ 4592515 w 5937738"/>
              <a:gd name="connsiteY52" fmla="*/ 1067166 h 4967654"/>
              <a:gd name="connsiteX53" fmla="*/ 1128346 w 5937738"/>
              <a:gd name="connsiteY53" fmla="*/ 1067166 h 4967654"/>
              <a:gd name="connsiteX54" fmla="*/ 873369 w 5937738"/>
              <a:gd name="connsiteY54" fmla="*/ 812189 h 4967654"/>
              <a:gd name="connsiteX55" fmla="*/ 1128346 w 5937738"/>
              <a:gd name="connsiteY55" fmla="*/ 557212 h 4967654"/>
              <a:gd name="connsiteX56" fmla="*/ 1989990 w 5937738"/>
              <a:gd name="connsiteY56" fmla="*/ 0 h 4967654"/>
              <a:gd name="connsiteX57" fmla="*/ 3719144 w 5937738"/>
              <a:gd name="connsiteY57" fmla="*/ 0 h 4967654"/>
              <a:gd name="connsiteX58" fmla="*/ 3974121 w 5937738"/>
              <a:gd name="connsiteY58" fmla="*/ 254977 h 4967654"/>
              <a:gd name="connsiteX59" fmla="*/ 3719144 w 5937738"/>
              <a:gd name="connsiteY59" fmla="*/ 509954 h 4967654"/>
              <a:gd name="connsiteX60" fmla="*/ 1989990 w 5937738"/>
              <a:gd name="connsiteY60" fmla="*/ 509954 h 4967654"/>
              <a:gd name="connsiteX61" fmla="*/ 1735013 w 5937738"/>
              <a:gd name="connsiteY61" fmla="*/ 254977 h 4967654"/>
              <a:gd name="connsiteX62" fmla="*/ 1989990 w 5937738"/>
              <a:gd name="connsiteY62" fmla="*/ 0 h 496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937738" h="4967654">
                <a:moveTo>
                  <a:pt x="1597269" y="4457700"/>
                </a:moveTo>
                <a:lnTo>
                  <a:pt x="4569068" y="4457700"/>
                </a:lnTo>
                <a:cubicBezTo>
                  <a:pt x="4709888" y="4457700"/>
                  <a:pt x="4824045" y="4571857"/>
                  <a:pt x="4824045" y="4712677"/>
                </a:cubicBezTo>
                <a:cubicBezTo>
                  <a:pt x="4824045" y="4853497"/>
                  <a:pt x="4709888" y="4967654"/>
                  <a:pt x="4569068" y="4967654"/>
                </a:cubicBezTo>
                <a:lnTo>
                  <a:pt x="1597269" y="4967654"/>
                </a:lnTo>
                <a:cubicBezTo>
                  <a:pt x="1456449" y="4967654"/>
                  <a:pt x="1342292" y="4853497"/>
                  <a:pt x="1342292" y="4712677"/>
                </a:cubicBezTo>
                <a:cubicBezTo>
                  <a:pt x="1342292" y="4571857"/>
                  <a:pt x="1456449" y="4457700"/>
                  <a:pt x="1597269" y="4457700"/>
                </a:cubicBezTo>
                <a:close/>
                <a:moveTo>
                  <a:pt x="805962" y="3900484"/>
                </a:moveTo>
                <a:lnTo>
                  <a:pt x="5360377" y="3900484"/>
                </a:lnTo>
                <a:cubicBezTo>
                  <a:pt x="5501197" y="3900484"/>
                  <a:pt x="5615354" y="4014641"/>
                  <a:pt x="5615354" y="4155461"/>
                </a:cubicBezTo>
                <a:cubicBezTo>
                  <a:pt x="5615354" y="4296281"/>
                  <a:pt x="5501197" y="4410438"/>
                  <a:pt x="5360377" y="4410438"/>
                </a:cubicBezTo>
                <a:lnTo>
                  <a:pt x="805962" y="4410438"/>
                </a:lnTo>
                <a:cubicBezTo>
                  <a:pt x="665142" y="4410438"/>
                  <a:pt x="550985" y="4296281"/>
                  <a:pt x="550985" y="4155461"/>
                </a:cubicBezTo>
                <a:cubicBezTo>
                  <a:pt x="550985" y="4014641"/>
                  <a:pt x="665142" y="3900484"/>
                  <a:pt x="805962" y="3900484"/>
                </a:cubicBezTo>
                <a:close/>
                <a:moveTo>
                  <a:pt x="1128346" y="3343272"/>
                </a:moveTo>
                <a:lnTo>
                  <a:pt x="5682761" y="3343272"/>
                </a:lnTo>
                <a:cubicBezTo>
                  <a:pt x="5823581" y="3343272"/>
                  <a:pt x="5937738" y="3457429"/>
                  <a:pt x="5937738" y="3598249"/>
                </a:cubicBezTo>
                <a:cubicBezTo>
                  <a:pt x="5937738" y="3739069"/>
                  <a:pt x="5823581" y="3853226"/>
                  <a:pt x="5682761" y="3853226"/>
                </a:cubicBezTo>
                <a:lnTo>
                  <a:pt x="1128346" y="3853226"/>
                </a:lnTo>
                <a:cubicBezTo>
                  <a:pt x="987526" y="3853226"/>
                  <a:pt x="873369" y="3739069"/>
                  <a:pt x="873369" y="3598249"/>
                </a:cubicBezTo>
                <a:cubicBezTo>
                  <a:pt x="873369" y="3457429"/>
                  <a:pt x="987526" y="3343272"/>
                  <a:pt x="1128346" y="3343272"/>
                </a:cubicBezTo>
                <a:close/>
                <a:moveTo>
                  <a:pt x="577361" y="2786060"/>
                </a:moveTo>
                <a:lnTo>
                  <a:pt x="5131776" y="2786060"/>
                </a:lnTo>
                <a:cubicBezTo>
                  <a:pt x="5272596" y="2786060"/>
                  <a:pt x="5386753" y="2900217"/>
                  <a:pt x="5386753" y="3041037"/>
                </a:cubicBezTo>
                <a:cubicBezTo>
                  <a:pt x="5386753" y="3181857"/>
                  <a:pt x="5272596" y="3296014"/>
                  <a:pt x="5131776" y="3296014"/>
                </a:cubicBezTo>
                <a:lnTo>
                  <a:pt x="577361" y="3296014"/>
                </a:lnTo>
                <a:cubicBezTo>
                  <a:pt x="436541" y="3296014"/>
                  <a:pt x="322384" y="3181857"/>
                  <a:pt x="322384" y="3041037"/>
                </a:cubicBezTo>
                <a:cubicBezTo>
                  <a:pt x="322384" y="2900217"/>
                  <a:pt x="436541" y="2786060"/>
                  <a:pt x="577361" y="2786060"/>
                </a:cubicBezTo>
                <a:close/>
                <a:moveTo>
                  <a:pt x="254977" y="2228848"/>
                </a:moveTo>
                <a:lnTo>
                  <a:pt x="4809392" y="2228848"/>
                </a:lnTo>
                <a:cubicBezTo>
                  <a:pt x="4950212" y="2228848"/>
                  <a:pt x="5064369" y="2343005"/>
                  <a:pt x="5064369" y="2483825"/>
                </a:cubicBezTo>
                <a:cubicBezTo>
                  <a:pt x="5064369" y="2624645"/>
                  <a:pt x="4950212" y="2738802"/>
                  <a:pt x="4809392" y="2738802"/>
                </a:cubicBezTo>
                <a:lnTo>
                  <a:pt x="254977" y="2738802"/>
                </a:lnTo>
                <a:cubicBezTo>
                  <a:pt x="114157" y="2738802"/>
                  <a:pt x="0" y="2624645"/>
                  <a:pt x="0" y="2483825"/>
                </a:cubicBezTo>
                <a:cubicBezTo>
                  <a:pt x="0" y="2343005"/>
                  <a:pt x="114157" y="2228848"/>
                  <a:pt x="254977" y="2228848"/>
                </a:cubicBezTo>
                <a:close/>
                <a:moveTo>
                  <a:pt x="805962" y="1671636"/>
                </a:moveTo>
                <a:lnTo>
                  <a:pt x="5360377" y="1671636"/>
                </a:lnTo>
                <a:cubicBezTo>
                  <a:pt x="5501197" y="1671636"/>
                  <a:pt x="5615354" y="1785793"/>
                  <a:pt x="5615354" y="1926613"/>
                </a:cubicBezTo>
                <a:cubicBezTo>
                  <a:pt x="5615354" y="2067433"/>
                  <a:pt x="5501197" y="2181590"/>
                  <a:pt x="5360377" y="2181590"/>
                </a:cubicBezTo>
                <a:lnTo>
                  <a:pt x="805962" y="2181590"/>
                </a:lnTo>
                <a:cubicBezTo>
                  <a:pt x="665142" y="2181590"/>
                  <a:pt x="550985" y="2067433"/>
                  <a:pt x="550985" y="1926613"/>
                </a:cubicBezTo>
                <a:cubicBezTo>
                  <a:pt x="550985" y="1785793"/>
                  <a:pt x="665142" y="1671636"/>
                  <a:pt x="805962" y="1671636"/>
                </a:cubicBezTo>
                <a:close/>
                <a:moveTo>
                  <a:pt x="577361" y="1114424"/>
                </a:moveTo>
                <a:lnTo>
                  <a:pt x="5131776" y="1114424"/>
                </a:lnTo>
                <a:cubicBezTo>
                  <a:pt x="5272596" y="1114424"/>
                  <a:pt x="5386753" y="1228581"/>
                  <a:pt x="5386753" y="1369401"/>
                </a:cubicBezTo>
                <a:cubicBezTo>
                  <a:pt x="5386753" y="1510221"/>
                  <a:pt x="5272596" y="1624378"/>
                  <a:pt x="5131776" y="1624378"/>
                </a:cubicBezTo>
                <a:lnTo>
                  <a:pt x="577361" y="1624378"/>
                </a:lnTo>
                <a:cubicBezTo>
                  <a:pt x="436541" y="1624378"/>
                  <a:pt x="322384" y="1510221"/>
                  <a:pt x="322384" y="1369401"/>
                </a:cubicBezTo>
                <a:cubicBezTo>
                  <a:pt x="322384" y="1228581"/>
                  <a:pt x="436541" y="1114424"/>
                  <a:pt x="577361" y="1114424"/>
                </a:cubicBezTo>
                <a:close/>
                <a:moveTo>
                  <a:pt x="1128346" y="557212"/>
                </a:moveTo>
                <a:lnTo>
                  <a:pt x="4592515" y="557212"/>
                </a:lnTo>
                <a:cubicBezTo>
                  <a:pt x="4733335" y="557212"/>
                  <a:pt x="4847492" y="671369"/>
                  <a:pt x="4847492" y="812189"/>
                </a:cubicBezTo>
                <a:cubicBezTo>
                  <a:pt x="4847492" y="953009"/>
                  <a:pt x="4733335" y="1067166"/>
                  <a:pt x="4592515" y="1067166"/>
                </a:cubicBezTo>
                <a:lnTo>
                  <a:pt x="1128346" y="1067166"/>
                </a:lnTo>
                <a:cubicBezTo>
                  <a:pt x="987526" y="1067166"/>
                  <a:pt x="873369" y="953009"/>
                  <a:pt x="873369" y="812189"/>
                </a:cubicBezTo>
                <a:cubicBezTo>
                  <a:pt x="873369" y="671369"/>
                  <a:pt x="987526" y="557212"/>
                  <a:pt x="1128346" y="557212"/>
                </a:cubicBezTo>
                <a:close/>
                <a:moveTo>
                  <a:pt x="1989990" y="0"/>
                </a:moveTo>
                <a:lnTo>
                  <a:pt x="3719144" y="0"/>
                </a:lnTo>
                <a:cubicBezTo>
                  <a:pt x="3859964" y="0"/>
                  <a:pt x="3974121" y="114157"/>
                  <a:pt x="3974121" y="254977"/>
                </a:cubicBezTo>
                <a:cubicBezTo>
                  <a:pt x="3974121" y="395797"/>
                  <a:pt x="3859964" y="509954"/>
                  <a:pt x="3719144" y="509954"/>
                </a:cubicBezTo>
                <a:lnTo>
                  <a:pt x="1989990" y="509954"/>
                </a:lnTo>
                <a:cubicBezTo>
                  <a:pt x="1849170" y="509954"/>
                  <a:pt x="1735013" y="395797"/>
                  <a:pt x="1735013" y="254977"/>
                </a:cubicBezTo>
                <a:cubicBezTo>
                  <a:pt x="1735013" y="114157"/>
                  <a:pt x="1849170" y="0"/>
                  <a:pt x="19899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833D-2441-4241-B478-59BD079B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AF0EB-7CE6-417F-8582-D8245173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F2EE3-B081-4165-9FF5-E160BDAF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FBC41-D286-4A4F-82BE-A35BC052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D6CC8-3181-46F1-8246-71E1F3BE4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80991" y="615950"/>
            <a:ext cx="4937125" cy="62420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5B3010-817A-4740-A1D2-E3EF868BE1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6887" y="3241687"/>
            <a:ext cx="1806076" cy="1806076"/>
          </a:xfrm>
          <a:custGeom>
            <a:avLst/>
            <a:gdLst>
              <a:gd name="connsiteX0" fmla="*/ 903038 w 1806076"/>
              <a:gd name="connsiteY0" fmla="*/ 0 h 1806076"/>
              <a:gd name="connsiteX1" fmla="*/ 1806076 w 1806076"/>
              <a:gd name="connsiteY1" fmla="*/ 903038 h 1806076"/>
              <a:gd name="connsiteX2" fmla="*/ 903038 w 1806076"/>
              <a:gd name="connsiteY2" fmla="*/ 1806076 h 1806076"/>
              <a:gd name="connsiteX3" fmla="*/ 0 w 1806076"/>
              <a:gd name="connsiteY3" fmla="*/ 903038 h 1806076"/>
              <a:gd name="connsiteX4" fmla="*/ 903038 w 1806076"/>
              <a:gd name="connsiteY4" fmla="*/ 0 h 180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076" h="1806076">
                <a:moveTo>
                  <a:pt x="903038" y="0"/>
                </a:moveTo>
                <a:cubicBezTo>
                  <a:pt x="1401772" y="0"/>
                  <a:pt x="1806076" y="404304"/>
                  <a:pt x="1806076" y="903038"/>
                </a:cubicBezTo>
                <a:cubicBezTo>
                  <a:pt x="1806076" y="1401772"/>
                  <a:pt x="1401772" y="1806076"/>
                  <a:pt x="903038" y="1806076"/>
                </a:cubicBezTo>
                <a:cubicBezTo>
                  <a:pt x="404304" y="1806076"/>
                  <a:pt x="0" y="1401772"/>
                  <a:pt x="0" y="903038"/>
                </a:cubicBezTo>
                <a:cubicBezTo>
                  <a:pt x="0" y="404304"/>
                  <a:pt x="404304" y="0"/>
                  <a:pt x="9030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2BD46B-7217-43D0-AFAE-ABB56A66EB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9038" y="3241686"/>
            <a:ext cx="1806076" cy="1806076"/>
          </a:xfrm>
          <a:custGeom>
            <a:avLst/>
            <a:gdLst>
              <a:gd name="connsiteX0" fmla="*/ 903038 w 1806076"/>
              <a:gd name="connsiteY0" fmla="*/ 0 h 1806076"/>
              <a:gd name="connsiteX1" fmla="*/ 1806076 w 1806076"/>
              <a:gd name="connsiteY1" fmla="*/ 903038 h 1806076"/>
              <a:gd name="connsiteX2" fmla="*/ 903038 w 1806076"/>
              <a:gd name="connsiteY2" fmla="*/ 1806076 h 1806076"/>
              <a:gd name="connsiteX3" fmla="*/ 0 w 1806076"/>
              <a:gd name="connsiteY3" fmla="*/ 903038 h 1806076"/>
              <a:gd name="connsiteX4" fmla="*/ 903038 w 1806076"/>
              <a:gd name="connsiteY4" fmla="*/ 0 h 180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076" h="1806076">
                <a:moveTo>
                  <a:pt x="903038" y="0"/>
                </a:moveTo>
                <a:cubicBezTo>
                  <a:pt x="1401772" y="0"/>
                  <a:pt x="1806076" y="404304"/>
                  <a:pt x="1806076" y="903038"/>
                </a:cubicBezTo>
                <a:cubicBezTo>
                  <a:pt x="1806076" y="1401772"/>
                  <a:pt x="1401772" y="1806076"/>
                  <a:pt x="903038" y="1806076"/>
                </a:cubicBezTo>
                <a:cubicBezTo>
                  <a:pt x="404304" y="1806076"/>
                  <a:pt x="0" y="1401772"/>
                  <a:pt x="0" y="903038"/>
                </a:cubicBezTo>
                <a:cubicBezTo>
                  <a:pt x="0" y="404304"/>
                  <a:pt x="404304" y="0"/>
                  <a:pt x="9030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AD36C43-3DC3-436A-BD7E-150E11489F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13243" y="2246244"/>
            <a:ext cx="2365514" cy="2365512"/>
          </a:xfrm>
          <a:custGeom>
            <a:avLst/>
            <a:gdLst>
              <a:gd name="connsiteX0" fmla="*/ 1182757 w 2365514"/>
              <a:gd name="connsiteY0" fmla="*/ 0 h 2365512"/>
              <a:gd name="connsiteX1" fmla="*/ 2365514 w 2365514"/>
              <a:gd name="connsiteY1" fmla="*/ 1182756 h 2365512"/>
              <a:gd name="connsiteX2" fmla="*/ 1182757 w 2365514"/>
              <a:gd name="connsiteY2" fmla="*/ 2365512 h 2365512"/>
              <a:gd name="connsiteX3" fmla="*/ 0 w 2365514"/>
              <a:gd name="connsiteY3" fmla="*/ 1182756 h 2365512"/>
              <a:gd name="connsiteX4" fmla="*/ 1182757 w 2365514"/>
              <a:gd name="connsiteY4" fmla="*/ 0 h 23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5514" h="2365512">
                <a:moveTo>
                  <a:pt x="1182757" y="0"/>
                </a:moveTo>
                <a:cubicBezTo>
                  <a:pt x="1835976" y="0"/>
                  <a:pt x="2365514" y="529538"/>
                  <a:pt x="2365514" y="1182756"/>
                </a:cubicBezTo>
                <a:cubicBezTo>
                  <a:pt x="2365514" y="1835974"/>
                  <a:pt x="1835976" y="2365512"/>
                  <a:pt x="1182757" y="2365512"/>
                </a:cubicBezTo>
                <a:cubicBezTo>
                  <a:pt x="529538" y="2365512"/>
                  <a:pt x="0" y="1835974"/>
                  <a:pt x="0" y="1182756"/>
                </a:cubicBezTo>
                <a:cubicBezTo>
                  <a:pt x="0" y="529538"/>
                  <a:pt x="529538" y="0"/>
                  <a:pt x="11827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AC474-98E3-4362-91F2-F22598787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93913"/>
            <a:ext cx="6564088" cy="6564087"/>
          </a:xfrm>
          <a:custGeom>
            <a:avLst/>
            <a:gdLst>
              <a:gd name="connsiteX0" fmla="*/ 1322615 w 6564088"/>
              <a:gd name="connsiteY0" fmla="*/ 5290459 h 6564087"/>
              <a:gd name="connsiteX1" fmla="*/ 2596243 w 6564088"/>
              <a:gd name="connsiteY1" fmla="*/ 5290459 h 6564087"/>
              <a:gd name="connsiteX2" fmla="*/ 2596243 w 6564088"/>
              <a:gd name="connsiteY2" fmla="*/ 6564087 h 6564087"/>
              <a:gd name="connsiteX3" fmla="*/ 1322615 w 6564088"/>
              <a:gd name="connsiteY3" fmla="*/ 6564087 h 6564087"/>
              <a:gd name="connsiteX4" fmla="*/ 0 w 6564088"/>
              <a:gd name="connsiteY4" fmla="*/ 5290459 h 6564087"/>
              <a:gd name="connsiteX5" fmla="*/ 1273628 w 6564088"/>
              <a:gd name="connsiteY5" fmla="*/ 5290459 h 6564087"/>
              <a:gd name="connsiteX6" fmla="*/ 1273628 w 6564088"/>
              <a:gd name="connsiteY6" fmla="*/ 6564087 h 6564087"/>
              <a:gd name="connsiteX7" fmla="*/ 0 w 6564088"/>
              <a:gd name="connsiteY7" fmla="*/ 6564087 h 6564087"/>
              <a:gd name="connsiteX8" fmla="*/ 3967845 w 6564088"/>
              <a:gd name="connsiteY8" fmla="*/ 3967844 h 6564087"/>
              <a:gd name="connsiteX9" fmla="*/ 5241473 w 6564088"/>
              <a:gd name="connsiteY9" fmla="*/ 3967844 h 6564087"/>
              <a:gd name="connsiteX10" fmla="*/ 5241473 w 6564088"/>
              <a:gd name="connsiteY10" fmla="*/ 5241472 h 6564087"/>
              <a:gd name="connsiteX11" fmla="*/ 3967845 w 6564088"/>
              <a:gd name="connsiteY11" fmla="*/ 5241472 h 6564087"/>
              <a:gd name="connsiteX12" fmla="*/ 2645230 w 6564088"/>
              <a:gd name="connsiteY12" fmla="*/ 3967844 h 6564087"/>
              <a:gd name="connsiteX13" fmla="*/ 3918858 w 6564088"/>
              <a:gd name="connsiteY13" fmla="*/ 3967844 h 6564087"/>
              <a:gd name="connsiteX14" fmla="*/ 3918858 w 6564088"/>
              <a:gd name="connsiteY14" fmla="*/ 5241472 h 6564087"/>
              <a:gd name="connsiteX15" fmla="*/ 2645230 w 6564088"/>
              <a:gd name="connsiteY15" fmla="*/ 5241472 h 6564087"/>
              <a:gd name="connsiteX16" fmla="*/ 1322615 w 6564088"/>
              <a:gd name="connsiteY16" fmla="*/ 3967844 h 6564087"/>
              <a:gd name="connsiteX17" fmla="*/ 2596243 w 6564088"/>
              <a:gd name="connsiteY17" fmla="*/ 3967844 h 6564087"/>
              <a:gd name="connsiteX18" fmla="*/ 2596243 w 6564088"/>
              <a:gd name="connsiteY18" fmla="*/ 5241472 h 6564087"/>
              <a:gd name="connsiteX19" fmla="*/ 1322615 w 6564088"/>
              <a:gd name="connsiteY19" fmla="*/ 5241472 h 6564087"/>
              <a:gd name="connsiteX20" fmla="*/ 0 w 6564088"/>
              <a:gd name="connsiteY20" fmla="*/ 3967844 h 6564087"/>
              <a:gd name="connsiteX21" fmla="*/ 1273628 w 6564088"/>
              <a:gd name="connsiteY21" fmla="*/ 3967844 h 6564087"/>
              <a:gd name="connsiteX22" fmla="*/ 1273628 w 6564088"/>
              <a:gd name="connsiteY22" fmla="*/ 5241472 h 6564087"/>
              <a:gd name="connsiteX23" fmla="*/ 0 w 6564088"/>
              <a:gd name="connsiteY23" fmla="*/ 5241472 h 6564087"/>
              <a:gd name="connsiteX24" fmla="*/ 5290460 w 6564088"/>
              <a:gd name="connsiteY24" fmla="*/ 2645230 h 6564087"/>
              <a:gd name="connsiteX25" fmla="*/ 6564088 w 6564088"/>
              <a:gd name="connsiteY25" fmla="*/ 2645230 h 6564087"/>
              <a:gd name="connsiteX26" fmla="*/ 6564088 w 6564088"/>
              <a:gd name="connsiteY26" fmla="*/ 3918857 h 6564087"/>
              <a:gd name="connsiteX27" fmla="*/ 5290460 w 6564088"/>
              <a:gd name="connsiteY27" fmla="*/ 3918857 h 6564087"/>
              <a:gd name="connsiteX28" fmla="*/ 3967845 w 6564088"/>
              <a:gd name="connsiteY28" fmla="*/ 2645230 h 6564087"/>
              <a:gd name="connsiteX29" fmla="*/ 5241473 w 6564088"/>
              <a:gd name="connsiteY29" fmla="*/ 2645230 h 6564087"/>
              <a:gd name="connsiteX30" fmla="*/ 5241473 w 6564088"/>
              <a:gd name="connsiteY30" fmla="*/ 3918857 h 6564087"/>
              <a:gd name="connsiteX31" fmla="*/ 3967845 w 6564088"/>
              <a:gd name="connsiteY31" fmla="*/ 3918857 h 6564087"/>
              <a:gd name="connsiteX32" fmla="*/ 2645230 w 6564088"/>
              <a:gd name="connsiteY32" fmla="*/ 2645230 h 6564087"/>
              <a:gd name="connsiteX33" fmla="*/ 3918858 w 6564088"/>
              <a:gd name="connsiteY33" fmla="*/ 2645230 h 6564087"/>
              <a:gd name="connsiteX34" fmla="*/ 3918858 w 6564088"/>
              <a:gd name="connsiteY34" fmla="*/ 3918857 h 6564087"/>
              <a:gd name="connsiteX35" fmla="*/ 2645230 w 6564088"/>
              <a:gd name="connsiteY35" fmla="*/ 3918857 h 6564087"/>
              <a:gd name="connsiteX36" fmla="*/ 1322616 w 6564088"/>
              <a:gd name="connsiteY36" fmla="*/ 2645230 h 6564087"/>
              <a:gd name="connsiteX37" fmla="*/ 2596243 w 6564088"/>
              <a:gd name="connsiteY37" fmla="*/ 2645230 h 6564087"/>
              <a:gd name="connsiteX38" fmla="*/ 2596243 w 6564088"/>
              <a:gd name="connsiteY38" fmla="*/ 3918857 h 6564087"/>
              <a:gd name="connsiteX39" fmla="*/ 1322616 w 6564088"/>
              <a:gd name="connsiteY39" fmla="*/ 3918857 h 6564087"/>
              <a:gd name="connsiteX40" fmla="*/ 0 w 6564088"/>
              <a:gd name="connsiteY40" fmla="*/ 2645229 h 6564087"/>
              <a:gd name="connsiteX41" fmla="*/ 1273628 w 6564088"/>
              <a:gd name="connsiteY41" fmla="*/ 2645229 h 6564087"/>
              <a:gd name="connsiteX42" fmla="*/ 1273628 w 6564088"/>
              <a:gd name="connsiteY42" fmla="*/ 3918857 h 6564087"/>
              <a:gd name="connsiteX43" fmla="*/ 0 w 6564088"/>
              <a:gd name="connsiteY43" fmla="*/ 3918857 h 6564087"/>
              <a:gd name="connsiteX44" fmla="*/ 2645230 w 6564088"/>
              <a:gd name="connsiteY44" fmla="*/ 1322615 h 6564087"/>
              <a:gd name="connsiteX45" fmla="*/ 3918858 w 6564088"/>
              <a:gd name="connsiteY45" fmla="*/ 1322615 h 6564087"/>
              <a:gd name="connsiteX46" fmla="*/ 3918858 w 6564088"/>
              <a:gd name="connsiteY46" fmla="*/ 2596243 h 6564087"/>
              <a:gd name="connsiteX47" fmla="*/ 2645230 w 6564088"/>
              <a:gd name="connsiteY47" fmla="*/ 2596243 h 6564087"/>
              <a:gd name="connsiteX48" fmla="*/ 1322615 w 6564088"/>
              <a:gd name="connsiteY48" fmla="*/ 1322615 h 6564087"/>
              <a:gd name="connsiteX49" fmla="*/ 2596243 w 6564088"/>
              <a:gd name="connsiteY49" fmla="*/ 1322615 h 6564087"/>
              <a:gd name="connsiteX50" fmla="*/ 2596243 w 6564088"/>
              <a:gd name="connsiteY50" fmla="*/ 2596243 h 6564087"/>
              <a:gd name="connsiteX51" fmla="*/ 1322615 w 6564088"/>
              <a:gd name="connsiteY51" fmla="*/ 2596243 h 6564087"/>
              <a:gd name="connsiteX52" fmla="*/ 3967845 w 6564088"/>
              <a:gd name="connsiteY52" fmla="*/ 1322614 h 6564087"/>
              <a:gd name="connsiteX53" fmla="*/ 5241473 w 6564088"/>
              <a:gd name="connsiteY53" fmla="*/ 1322614 h 6564087"/>
              <a:gd name="connsiteX54" fmla="*/ 5241473 w 6564088"/>
              <a:gd name="connsiteY54" fmla="*/ 2596242 h 6564087"/>
              <a:gd name="connsiteX55" fmla="*/ 3967845 w 6564088"/>
              <a:gd name="connsiteY55" fmla="*/ 2596242 h 6564087"/>
              <a:gd name="connsiteX56" fmla="*/ 2628921 w 6564088"/>
              <a:gd name="connsiteY56" fmla="*/ 0 h 6564087"/>
              <a:gd name="connsiteX57" fmla="*/ 3902549 w 6564088"/>
              <a:gd name="connsiteY57" fmla="*/ 0 h 6564087"/>
              <a:gd name="connsiteX58" fmla="*/ 3902549 w 6564088"/>
              <a:gd name="connsiteY58" fmla="*/ 1273629 h 6564087"/>
              <a:gd name="connsiteX59" fmla="*/ 2628921 w 6564088"/>
              <a:gd name="connsiteY59" fmla="*/ 1273629 h 656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564088" h="6564087">
                <a:moveTo>
                  <a:pt x="1322615" y="5290459"/>
                </a:moveTo>
                <a:lnTo>
                  <a:pt x="2596243" y="5290459"/>
                </a:lnTo>
                <a:lnTo>
                  <a:pt x="2596243" y="6564087"/>
                </a:lnTo>
                <a:lnTo>
                  <a:pt x="1322615" y="6564087"/>
                </a:lnTo>
                <a:close/>
                <a:moveTo>
                  <a:pt x="0" y="5290459"/>
                </a:moveTo>
                <a:lnTo>
                  <a:pt x="1273628" y="5290459"/>
                </a:lnTo>
                <a:lnTo>
                  <a:pt x="1273628" y="6564087"/>
                </a:lnTo>
                <a:lnTo>
                  <a:pt x="0" y="6564087"/>
                </a:lnTo>
                <a:close/>
                <a:moveTo>
                  <a:pt x="3967845" y="3967844"/>
                </a:moveTo>
                <a:lnTo>
                  <a:pt x="5241473" y="3967844"/>
                </a:lnTo>
                <a:lnTo>
                  <a:pt x="5241473" y="5241472"/>
                </a:lnTo>
                <a:lnTo>
                  <a:pt x="3967845" y="5241472"/>
                </a:lnTo>
                <a:close/>
                <a:moveTo>
                  <a:pt x="2645230" y="3967844"/>
                </a:moveTo>
                <a:lnTo>
                  <a:pt x="3918858" y="3967844"/>
                </a:lnTo>
                <a:lnTo>
                  <a:pt x="3918858" y="5241472"/>
                </a:lnTo>
                <a:lnTo>
                  <a:pt x="2645230" y="5241472"/>
                </a:lnTo>
                <a:close/>
                <a:moveTo>
                  <a:pt x="1322615" y="3967844"/>
                </a:moveTo>
                <a:lnTo>
                  <a:pt x="2596243" y="3967844"/>
                </a:lnTo>
                <a:lnTo>
                  <a:pt x="2596243" y="5241472"/>
                </a:lnTo>
                <a:lnTo>
                  <a:pt x="1322615" y="5241472"/>
                </a:lnTo>
                <a:close/>
                <a:moveTo>
                  <a:pt x="0" y="3967844"/>
                </a:moveTo>
                <a:lnTo>
                  <a:pt x="1273628" y="3967844"/>
                </a:lnTo>
                <a:lnTo>
                  <a:pt x="1273628" y="5241472"/>
                </a:lnTo>
                <a:lnTo>
                  <a:pt x="0" y="5241472"/>
                </a:lnTo>
                <a:close/>
                <a:moveTo>
                  <a:pt x="5290460" y="2645230"/>
                </a:moveTo>
                <a:lnTo>
                  <a:pt x="6564088" y="2645230"/>
                </a:lnTo>
                <a:lnTo>
                  <a:pt x="6564088" y="3918857"/>
                </a:lnTo>
                <a:lnTo>
                  <a:pt x="5290460" y="3918857"/>
                </a:lnTo>
                <a:close/>
                <a:moveTo>
                  <a:pt x="3967845" y="2645230"/>
                </a:moveTo>
                <a:lnTo>
                  <a:pt x="5241473" y="2645230"/>
                </a:lnTo>
                <a:lnTo>
                  <a:pt x="5241473" y="3918857"/>
                </a:lnTo>
                <a:lnTo>
                  <a:pt x="3967845" y="3918857"/>
                </a:lnTo>
                <a:close/>
                <a:moveTo>
                  <a:pt x="2645230" y="2645230"/>
                </a:moveTo>
                <a:lnTo>
                  <a:pt x="3918858" y="2645230"/>
                </a:lnTo>
                <a:lnTo>
                  <a:pt x="3918858" y="3918857"/>
                </a:lnTo>
                <a:lnTo>
                  <a:pt x="2645230" y="3918857"/>
                </a:lnTo>
                <a:close/>
                <a:moveTo>
                  <a:pt x="1322616" y="2645230"/>
                </a:moveTo>
                <a:lnTo>
                  <a:pt x="2596243" y="2645230"/>
                </a:lnTo>
                <a:lnTo>
                  <a:pt x="2596243" y="3918857"/>
                </a:lnTo>
                <a:lnTo>
                  <a:pt x="1322616" y="3918857"/>
                </a:lnTo>
                <a:close/>
                <a:moveTo>
                  <a:pt x="0" y="2645229"/>
                </a:moveTo>
                <a:lnTo>
                  <a:pt x="1273628" y="2645229"/>
                </a:lnTo>
                <a:lnTo>
                  <a:pt x="1273628" y="3918857"/>
                </a:lnTo>
                <a:lnTo>
                  <a:pt x="0" y="3918857"/>
                </a:lnTo>
                <a:close/>
                <a:moveTo>
                  <a:pt x="2645230" y="1322615"/>
                </a:moveTo>
                <a:lnTo>
                  <a:pt x="3918858" y="1322615"/>
                </a:lnTo>
                <a:lnTo>
                  <a:pt x="3918858" y="2596243"/>
                </a:lnTo>
                <a:lnTo>
                  <a:pt x="2645230" y="2596243"/>
                </a:lnTo>
                <a:close/>
                <a:moveTo>
                  <a:pt x="1322615" y="1322615"/>
                </a:moveTo>
                <a:lnTo>
                  <a:pt x="2596243" y="1322615"/>
                </a:lnTo>
                <a:lnTo>
                  <a:pt x="2596243" y="2596243"/>
                </a:lnTo>
                <a:lnTo>
                  <a:pt x="1322615" y="2596243"/>
                </a:lnTo>
                <a:close/>
                <a:moveTo>
                  <a:pt x="3967845" y="1322614"/>
                </a:moveTo>
                <a:lnTo>
                  <a:pt x="5241473" y="1322614"/>
                </a:lnTo>
                <a:lnTo>
                  <a:pt x="5241473" y="2596242"/>
                </a:lnTo>
                <a:lnTo>
                  <a:pt x="3967845" y="2596242"/>
                </a:lnTo>
                <a:close/>
                <a:moveTo>
                  <a:pt x="2628921" y="0"/>
                </a:moveTo>
                <a:lnTo>
                  <a:pt x="3902549" y="0"/>
                </a:lnTo>
                <a:lnTo>
                  <a:pt x="3902549" y="1273629"/>
                </a:lnTo>
                <a:lnTo>
                  <a:pt x="2628921" y="1273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2D05F39-6B52-4C4B-A2A0-FCCB44CD05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99565" y="2315815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23655D-ADB1-488C-9FF0-057FC5021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6070" y="2315814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31DC5EF-DF74-4466-A353-23AD56B9D7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2575" y="2315813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D6CC8-3181-46F1-8246-71E1F3BE4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3060" y="2315816"/>
            <a:ext cx="2226365" cy="222636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72CDF5-CFDD-43FF-9417-6E2165911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8255" y="-581891"/>
            <a:ext cx="3754582" cy="3754582"/>
          </a:xfrm>
          <a:custGeom>
            <a:avLst/>
            <a:gdLst>
              <a:gd name="connsiteX0" fmla="*/ 1877291 w 3754582"/>
              <a:gd name="connsiteY0" fmla="*/ 0 h 3754582"/>
              <a:gd name="connsiteX1" fmla="*/ 3754582 w 3754582"/>
              <a:gd name="connsiteY1" fmla="*/ 1877291 h 3754582"/>
              <a:gd name="connsiteX2" fmla="*/ 1877291 w 3754582"/>
              <a:gd name="connsiteY2" fmla="*/ 3754582 h 3754582"/>
              <a:gd name="connsiteX3" fmla="*/ 0 w 3754582"/>
              <a:gd name="connsiteY3" fmla="*/ 1877291 h 3754582"/>
              <a:gd name="connsiteX4" fmla="*/ 1877291 w 3754582"/>
              <a:gd name="connsiteY4" fmla="*/ 0 h 375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4582" h="3754582">
                <a:moveTo>
                  <a:pt x="1877291" y="0"/>
                </a:moveTo>
                <a:cubicBezTo>
                  <a:pt x="2914090" y="0"/>
                  <a:pt x="3754582" y="840492"/>
                  <a:pt x="3754582" y="1877291"/>
                </a:cubicBezTo>
                <a:cubicBezTo>
                  <a:pt x="3754582" y="2914090"/>
                  <a:pt x="2914090" y="3754582"/>
                  <a:pt x="1877291" y="3754582"/>
                </a:cubicBezTo>
                <a:cubicBezTo>
                  <a:pt x="840492" y="3754582"/>
                  <a:pt x="0" y="2914090"/>
                  <a:pt x="0" y="1877291"/>
                </a:cubicBezTo>
                <a:cubicBezTo>
                  <a:pt x="0" y="840492"/>
                  <a:pt x="840492" y="0"/>
                  <a:pt x="18772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2B972B-2747-4B65-8866-74A1C2BE2B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2289" y="1995054"/>
            <a:ext cx="5417128" cy="5417128"/>
          </a:xfrm>
          <a:custGeom>
            <a:avLst/>
            <a:gdLst>
              <a:gd name="connsiteX0" fmla="*/ 2708564 w 5417128"/>
              <a:gd name="connsiteY0" fmla="*/ 0 h 5417128"/>
              <a:gd name="connsiteX1" fmla="*/ 5417128 w 5417128"/>
              <a:gd name="connsiteY1" fmla="*/ 2708564 h 5417128"/>
              <a:gd name="connsiteX2" fmla="*/ 2708564 w 5417128"/>
              <a:gd name="connsiteY2" fmla="*/ 5417128 h 5417128"/>
              <a:gd name="connsiteX3" fmla="*/ 0 w 5417128"/>
              <a:gd name="connsiteY3" fmla="*/ 2708564 h 5417128"/>
              <a:gd name="connsiteX4" fmla="*/ 2708564 w 5417128"/>
              <a:gd name="connsiteY4" fmla="*/ 0 h 541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7128" h="5417128">
                <a:moveTo>
                  <a:pt x="2708564" y="0"/>
                </a:moveTo>
                <a:cubicBezTo>
                  <a:pt x="4204463" y="0"/>
                  <a:pt x="5417128" y="1212665"/>
                  <a:pt x="5417128" y="2708564"/>
                </a:cubicBezTo>
                <a:cubicBezTo>
                  <a:pt x="5417128" y="4204463"/>
                  <a:pt x="4204463" y="5417128"/>
                  <a:pt x="2708564" y="5417128"/>
                </a:cubicBezTo>
                <a:cubicBezTo>
                  <a:pt x="1212665" y="5417128"/>
                  <a:pt x="0" y="4204463"/>
                  <a:pt x="0" y="2708564"/>
                </a:cubicBezTo>
                <a:cubicBezTo>
                  <a:pt x="0" y="1212665"/>
                  <a:pt x="1212665" y="0"/>
                  <a:pt x="2708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102C6E-E307-469B-A9A1-DC39BCA80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0087" y="914400"/>
            <a:ext cx="3644348" cy="5585161"/>
          </a:xfrm>
          <a:custGeom>
            <a:avLst/>
            <a:gdLst>
              <a:gd name="connsiteX0" fmla="*/ 0 w 3644348"/>
              <a:gd name="connsiteY0" fmla="*/ 0 h 5585161"/>
              <a:gd name="connsiteX1" fmla="*/ 3644348 w 3644348"/>
              <a:gd name="connsiteY1" fmla="*/ 0 h 5585161"/>
              <a:gd name="connsiteX2" fmla="*/ 3644348 w 3644348"/>
              <a:gd name="connsiteY2" fmla="*/ 5585161 h 5585161"/>
              <a:gd name="connsiteX3" fmla="*/ 0 w 3644348"/>
              <a:gd name="connsiteY3" fmla="*/ 5585161 h 558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348" h="5585161">
                <a:moveTo>
                  <a:pt x="0" y="0"/>
                </a:moveTo>
                <a:lnTo>
                  <a:pt x="3644348" y="0"/>
                </a:lnTo>
                <a:lnTo>
                  <a:pt x="3644348" y="5585161"/>
                </a:lnTo>
                <a:lnTo>
                  <a:pt x="0" y="55851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9C611D-8F77-45E1-993C-85BEABDB1C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4522" y="4035287"/>
            <a:ext cx="2888974" cy="2464274"/>
          </a:xfrm>
          <a:custGeom>
            <a:avLst/>
            <a:gdLst>
              <a:gd name="connsiteX0" fmla="*/ 0 w 2888974"/>
              <a:gd name="connsiteY0" fmla="*/ 0 h 2464274"/>
              <a:gd name="connsiteX1" fmla="*/ 2888974 w 2888974"/>
              <a:gd name="connsiteY1" fmla="*/ 0 h 2464274"/>
              <a:gd name="connsiteX2" fmla="*/ 2888974 w 2888974"/>
              <a:gd name="connsiteY2" fmla="*/ 2464274 h 2464274"/>
              <a:gd name="connsiteX3" fmla="*/ 0 w 2888974"/>
              <a:gd name="connsiteY3" fmla="*/ 2464274 h 24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8974" h="2464274">
                <a:moveTo>
                  <a:pt x="0" y="0"/>
                </a:moveTo>
                <a:lnTo>
                  <a:pt x="2888974" y="0"/>
                </a:lnTo>
                <a:lnTo>
                  <a:pt x="2888974" y="2464274"/>
                </a:lnTo>
                <a:lnTo>
                  <a:pt x="0" y="246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98D79C-5082-48DE-8333-E1796C2337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2939" y="914399"/>
            <a:ext cx="2888974" cy="2464274"/>
          </a:xfrm>
          <a:custGeom>
            <a:avLst/>
            <a:gdLst>
              <a:gd name="connsiteX0" fmla="*/ 0 w 2888974"/>
              <a:gd name="connsiteY0" fmla="*/ 0 h 2464274"/>
              <a:gd name="connsiteX1" fmla="*/ 2888974 w 2888974"/>
              <a:gd name="connsiteY1" fmla="*/ 0 h 2464274"/>
              <a:gd name="connsiteX2" fmla="*/ 2888974 w 2888974"/>
              <a:gd name="connsiteY2" fmla="*/ 2464274 h 2464274"/>
              <a:gd name="connsiteX3" fmla="*/ 0 w 2888974"/>
              <a:gd name="connsiteY3" fmla="*/ 2464274 h 246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8974" h="2464274">
                <a:moveTo>
                  <a:pt x="0" y="0"/>
                </a:moveTo>
                <a:lnTo>
                  <a:pt x="2888974" y="0"/>
                </a:lnTo>
                <a:lnTo>
                  <a:pt x="2888974" y="2464274"/>
                </a:lnTo>
                <a:lnTo>
                  <a:pt x="0" y="24642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Mai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3638" y="1842682"/>
            <a:ext cx="1587501" cy="15875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64845" y="1842682"/>
            <a:ext cx="1587501" cy="317263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42812" y="1842682"/>
            <a:ext cx="1587501" cy="15875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417638" y="1842681"/>
            <a:ext cx="1587501" cy="15875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Mai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411D348-968A-4ED4-A52B-92032F023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4788" y="4507397"/>
            <a:ext cx="5333999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7788" y="190501"/>
            <a:ext cx="4299232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7788" y="2349500"/>
            <a:ext cx="2159001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7788" y="4507397"/>
            <a:ext cx="2159001" cy="2159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Mai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 descr="Image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7288" y="1269735"/>
            <a:ext cx="3048001" cy="431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7288" y="1269735"/>
            <a:ext cx="3048001" cy="43180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ACD3777-8205-454E-ADBD-6EDD65BFF6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8038" y="1269735"/>
            <a:ext cx="3048001" cy="431800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Main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040614" y="190500"/>
            <a:ext cx="2947327" cy="6477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D14E8-1172-42E3-A003-DA9CEF1B9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99892-1F4F-46D8-BA0B-817539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43785-4763-4B41-BF7A-3D65FE35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1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497360" y="894700"/>
            <a:ext cx="4265113" cy="5068602"/>
          </a:xfrm>
          <a:custGeom>
            <a:avLst/>
            <a:gdLst>
              <a:gd name="connsiteX0" fmla="*/ 0 w 6397670"/>
              <a:gd name="connsiteY0" fmla="*/ 3394073 h 7602903"/>
              <a:gd name="connsiteX1" fmla="*/ 717565 w 6397670"/>
              <a:gd name="connsiteY1" fmla="*/ 3394073 h 7602903"/>
              <a:gd name="connsiteX2" fmla="*/ 717565 w 6397670"/>
              <a:gd name="connsiteY2" fmla="*/ 5754612 h 7602903"/>
              <a:gd name="connsiteX3" fmla="*/ 0 w 6397670"/>
              <a:gd name="connsiteY3" fmla="*/ 5754612 h 7602903"/>
              <a:gd name="connsiteX4" fmla="*/ 5680105 w 6397670"/>
              <a:gd name="connsiteY4" fmla="*/ 2503119 h 7602903"/>
              <a:gd name="connsiteX5" fmla="*/ 6397670 w 6397670"/>
              <a:gd name="connsiteY5" fmla="*/ 2503119 h 7602903"/>
              <a:gd name="connsiteX6" fmla="*/ 6397670 w 6397670"/>
              <a:gd name="connsiteY6" fmla="*/ 4727896 h 7602903"/>
              <a:gd name="connsiteX7" fmla="*/ 5680105 w 6397670"/>
              <a:gd name="connsiteY7" fmla="*/ 4727896 h 7602903"/>
              <a:gd name="connsiteX8" fmla="*/ 811445 w 6397670"/>
              <a:gd name="connsiteY8" fmla="*/ 2159219 h 7602903"/>
              <a:gd name="connsiteX9" fmla="*/ 1529010 w 6397670"/>
              <a:gd name="connsiteY9" fmla="*/ 2159219 h 7602903"/>
              <a:gd name="connsiteX10" fmla="*/ 1529010 w 6397670"/>
              <a:gd name="connsiteY10" fmla="*/ 6840658 h 7602903"/>
              <a:gd name="connsiteX11" fmla="*/ 811445 w 6397670"/>
              <a:gd name="connsiteY11" fmla="*/ 6840658 h 7602903"/>
              <a:gd name="connsiteX12" fmla="*/ 2434330 w 6397670"/>
              <a:gd name="connsiteY12" fmla="*/ 1997357 h 7602903"/>
              <a:gd name="connsiteX13" fmla="*/ 3151895 w 6397670"/>
              <a:gd name="connsiteY13" fmla="*/ 1997357 h 7602903"/>
              <a:gd name="connsiteX14" fmla="*/ 3151896 w 6397670"/>
              <a:gd name="connsiteY14" fmla="*/ 7602903 h 7602903"/>
              <a:gd name="connsiteX15" fmla="*/ 2434330 w 6397670"/>
              <a:gd name="connsiteY15" fmla="*/ 7602903 h 7602903"/>
              <a:gd name="connsiteX16" fmla="*/ 4868660 w 6397670"/>
              <a:gd name="connsiteY16" fmla="*/ 1730922 h 7602903"/>
              <a:gd name="connsiteX17" fmla="*/ 5586225 w 6397670"/>
              <a:gd name="connsiteY17" fmla="*/ 1730922 h 7602903"/>
              <a:gd name="connsiteX18" fmla="*/ 5586225 w 6397670"/>
              <a:gd name="connsiteY18" fmla="*/ 6589567 h 7602903"/>
              <a:gd name="connsiteX19" fmla="*/ 4868660 w 6397670"/>
              <a:gd name="connsiteY19" fmla="*/ 6589567 h 7602903"/>
              <a:gd name="connsiteX20" fmla="*/ 4057217 w 6397670"/>
              <a:gd name="connsiteY20" fmla="*/ 1112271 h 7602903"/>
              <a:gd name="connsiteX21" fmla="*/ 4774782 w 6397670"/>
              <a:gd name="connsiteY21" fmla="*/ 1112271 h 7602903"/>
              <a:gd name="connsiteX22" fmla="*/ 4774782 w 6397670"/>
              <a:gd name="connsiteY22" fmla="*/ 5970916 h 7602903"/>
              <a:gd name="connsiteX23" fmla="*/ 4057217 w 6397670"/>
              <a:gd name="connsiteY23" fmla="*/ 5970916 h 7602903"/>
              <a:gd name="connsiteX24" fmla="*/ 1622887 w 6397670"/>
              <a:gd name="connsiteY24" fmla="*/ 1011822 h 7602903"/>
              <a:gd name="connsiteX25" fmla="*/ 2340452 w 6397670"/>
              <a:gd name="connsiteY25" fmla="*/ 1011822 h 7602903"/>
              <a:gd name="connsiteX26" fmla="*/ 2340452 w 6397670"/>
              <a:gd name="connsiteY26" fmla="*/ 6277949 h 7602903"/>
              <a:gd name="connsiteX27" fmla="*/ 1622888 w 6397670"/>
              <a:gd name="connsiteY27" fmla="*/ 6277949 h 7602903"/>
              <a:gd name="connsiteX28" fmla="*/ 3245774 w 6397670"/>
              <a:gd name="connsiteY28" fmla="*/ 0 h 7602903"/>
              <a:gd name="connsiteX29" fmla="*/ 3963339 w 6397670"/>
              <a:gd name="connsiteY29" fmla="*/ 0 h 7602903"/>
              <a:gd name="connsiteX30" fmla="*/ 3963340 w 6397670"/>
              <a:gd name="connsiteY30" fmla="*/ 5605545 h 7602903"/>
              <a:gd name="connsiteX31" fmla="*/ 3245774 w 6397670"/>
              <a:gd name="connsiteY31" fmla="*/ 5605545 h 760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97670" h="7602903">
                <a:moveTo>
                  <a:pt x="0" y="3394073"/>
                </a:moveTo>
                <a:lnTo>
                  <a:pt x="717565" y="3394073"/>
                </a:lnTo>
                <a:lnTo>
                  <a:pt x="717565" y="5754612"/>
                </a:lnTo>
                <a:lnTo>
                  <a:pt x="0" y="5754612"/>
                </a:lnTo>
                <a:close/>
                <a:moveTo>
                  <a:pt x="5680105" y="2503119"/>
                </a:moveTo>
                <a:lnTo>
                  <a:pt x="6397670" y="2503119"/>
                </a:lnTo>
                <a:lnTo>
                  <a:pt x="6397670" y="4727896"/>
                </a:lnTo>
                <a:lnTo>
                  <a:pt x="5680105" y="4727896"/>
                </a:lnTo>
                <a:close/>
                <a:moveTo>
                  <a:pt x="811445" y="2159219"/>
                </a:moveTo>
                <a:lnTo>
                  <a:pt x="1529010" y="2159219"/>
                </a:lnTo>
                <a:lnTo>
                  <a:pt x="1529010" y="6840658"/>
                </a:lnTo>
                <a:lnTo>
                  <a:pt x="811445" y="6840658"/>
                </a:lnTo>
                <a:close/>
                <a:moveTo>
                  <a:pt x="2434330" y="1997357"/>
                </a:moveTo>
                <a:lnTo>
                  <a:pt x="3151895" y="1997357"/>
                </a:lnTo>
                <a:lnTo>
                  <a:pt x="3151896" y="7602903"/>
                </a:lnTo>
                <a:lnTo>
                  <a:pt x="2434330" y="7602903"/>
                </a:lnTo>
                <a:close/>
                <a:moveTo>
                  <a:pt x="4868660" y="1730922"/>
                </a:moveTo>
                <a:lnTo>
                  <a:pt x="5586225" y="1730922"/>
                </a:lnTo>
                <a:lnTo>
                  <a:pt x="5586225" y="6589567"/>
                </a:lnTo>
                <a:lnTo>
                  <a:pt x="4868660" y="6589567"/>
                </a:lnTo>
                <a:close/>
                <a:moveTo>
                  <a:pt x="4057217" y="1112271"/>
                </a:moveTo>
                <a:lnTo>
                  <a:pt x="4774782" y="1112271"/>
                </a:lnTo>
                <a:lnTo>
                  <a:pt x="4774782" y="5970916"/>
                </a:lnTo>
                <a:lnTo>
                  <a:pt x="4057217" y="5970916"/>
                </a:lnTo>
                <a:close/>
                <a:moveTo>
                  <a:pt x="1622887" y="1011822"/>
                </a:moveTo>
                <a:lnTo>
                  <a:pt x="2340452" y="1011822"/>
                </a:lnTo>
                <a:lnTo>
                  <a:pt x="2340452" y="6277949"/>
                </a:lnTo>
                <a:lnTo>
                  <a:pt x="1622888" y="6277949"/>
                </a:lnTo>
                <a:close/>
                <a:moveTo>
                  <a:pt x="3245774" y="0"/>
                </a:moveTo>
                <a:lnTo>
                  <a:pt x="3963339" y="0"/>
                </a:lnTo>
                <a:lnTo>
                  <a:pt x="3963340" y="5605545"/>
                </a:lnTo>
                <a:lnTo>
                  <a:pt x="3245774" y="56055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0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50719" y="3429000"/>
            <a:ext cx="3510279" cy="3429000"/>
          </a:xfrm>
          <a:custGeom>
            <a:avLst/>
            <a:gdLst>
              <a:gd name="connsiteX0" fmla="*/ 0 w 6629400"/>
              <a:gd name="connsiteY0" fmla="*/ 0 h 6629400"/>
              <a:gd name="connsiteX1" fmla="*/ 6629400 w 6629400"/>
              <a:gd name="connsiteY1" fmla="*/ 0 h 6629400"/>
              <a:gd name="connsiteX2" fmla="*/ 6629400 w 6629400"/>
              <a:gd name="connsiteY2" fmla="*/ 6629400 h 6629400"/>
              <a:gd name="connsiteX3" fmla="*/ 0 w 6629400"/>
              <a:gd name="connsiteY3" fmla="*/ 66294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6629400">
                <a:moveTo>
                  <a:pt x="0" y="0"/>
                </a:moveTo>
                <a:lnTo>
                  <a:pt x="6629400" y="0"/>
                </a:lnTo>
                <a:lnTo>
                  <a:pt x="6629400" y="6629400"/>
                </a:lnTo>
                <a:lnTo>
                  <a:pt x="0" y="6629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036BDC4-9D36-495F-AF51-D4372C1D1D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50719" y="0"/>
            <a:ext cx="3510279" cy="3200400"/>
          </a:xfrm>
          <a:custGeom>
            <a:avLst/>
            <a:gdLst>
              <a:gd name="connsiteX0" fmla="*/ 0 w 6629400"/>
              <a:gd name="connsiteY0" fmla="*/ 0 h 6629400"/>
              <a:gd name="connsiteX1" fmla="*/ 6629400 w 6629400"/>
              <a:gd name="connsiteY1" fmla="*/ 0 h 6629400"/>
              <a:gd name="connsiteX2" fmla="*/ 6629400 w 6629400"/>
              <a:gd name="connsiteY2" fmla="*/ 6629400 h 6629400"/>
              <a:gd name="connsiteX3" fmla="*/ 0 w 6629400"/>
              <a:gd name="connsiteY3" fmla="*/ 66294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9400" h="6629400">
                <a:moveTo>
                  <a:pt x="0" y="0"/>
                </a:moveTo>
                <a:lnTo>
                  <a:pt x="6629400" y="0"/>
                </a:lnTo>
                <a:lnTo>
                  <a:pt x="6629400" y="6629400"/>
                </a:lnTo>
                <a:lnTo>
                  <a:pt x="0" y="66294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2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CBC7FD-D7C1-468D-B7F1-B89B163D9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2037" y="966314"/>
            <a:ext cx="3013588" cy="1858297"/>
          </a:xfrm>
          <a:custGeom>
            <a:avLst/>
            <a:gdLst>
              <a:gd name="connsiteX0" fmla="*/ 181556 w 3013588"/>
              <a:gd name="connsiteY0" fmla="*/ 0 h 1858297"/>
              <a:gd name="connsiteX1" fmla="*/ 2832032 w 3013588"/>
              <a:gd name="connsiteY1" fmla="*/ 0 h 1858297"/>
              <a:gd name="connsiteX2" fmla="*/ 3013588 w 3013588"/>
              <a:gd name="connsiteY2" fmla="*/ 181556 h 1858297"/>
              <a:gd name="connsiteX3" fmla="*/ 3013588 w 3013588"/>
              <a:gd name="connsiteY3" fmla="*/ 1676741 h 1858297"/>
              <a:gd name="connsiteX4" fmla="*/ 2832032 w 3013588"/>
              <a:gd name="connsiteY4" fmla="*/ 1858297 h 1858297"/>
              <a:gd name="connsiteX5" fmla="*/ 181556 w 3013588"/>
              <a:gd name="connsiteY5" fmla="*/ 1858297 h 1858297"/>
              <a:gd name="connsiteX6" fmla="*/ 0 w 3013588"/>
              <a:gd name="connsiteY6" fmla="*/ 1676741 h 1858297"/>
              <a:gd name="connsiteX7" fmla="*/ 0 w 3013588"/>
              <a:gd name="connsiteY7" fmla="*/ 181556 h 1858297"/>
              <a:gd name="connsiteX8" fmla="*/ 181556 w 3013588"/>
              <a:gd name="connsiteY8" fmla="*/ 0 h 18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588" h="1858297">
                <a:moveTo>
                  <a:pt x="181556" y="0"/>
                </a:moveTo>
                <a:lnTo>
                  <a:pt x="2832032" y="0"/>
                </a:lnTo>
                <a:cubicBezTo>
                  <a:pt x="2932303" y="0"/>
                  <a:pt x="3013588" y="81285"/>
                  <a:pt x="3013588" y="181556"/>
                </a:cubicBezTo>
                <a:lnTo>
                  <a:pt x="3013588" y="1676741"/>
                </a:lnTo>
                <a:cubicBezTo>
                  <a:pt x="3013588" y="1777012"/>
                  <a:pt x="2932303" y="1858297"/>
                  <a:pt x="2832032" y="1858297"/>
                </a:cubicBezTo>
                <a:lnTo>
                  <a:pt x="181556" y="1858297"/>
                </a:lnTo>
                <a:cubicBezTo>
                  <a:pt x="81285" y="1858297"/>
                  <a:pt x="0" y="1777012"/>
                  <a:pt x="0" y="1676741"/>
                </a:cubicBezTo>
                <a:lnTo>
                  <a:pt x="0" y="181556"/>
                </a:lnTo>
                <a:cubicBezTo>
                  <a:pt x="0" y="81285"/>
                  <a:pt x="81285" y="0"/>
                  <a:pt x="181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600EA05-D1CD-44C4-B49A-C1A36ED3DC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4276" y="966314"/>
            <a:ext cx="3013588" cy="1858297"/>
          </a:xfrm>
          <a:custGeom>
            <a:avLst/>
            <a:gdLst>
              <a:gd name="connsiteX0" fmla="*/ 181556 w 3013588"/>
              <a:gd name="connsiteY0" fmla="*/ 0 h 1858297"/>
              <a:gd name="connsiteX1" fmla="*/ 2832032 w 3013588"/>
              <a:gd name="connsiteY1" fmla="*/ 0 h 1858297"/>
              <a:gd name="connsiteX2" fmla="*/ 3013588 w 3013588"/>
              <a:gd name="connsiteY2" fmla="*/ 181556 h 1858297"/>
              <a:gd name="connsiteX3" fmla="*/ 3013588 w 3013588"/>
              <a:gd name="connsiteY3" fmla="*/ 1676741 h 1858297"/>
              <a:gd name="connsiteX4" fmla="*/ 2832032 w 3013588"/>
              <a:gd name="connsiteY4" fmla="*/ 1858297 h 1858297"/>
              <a:gd name="connsiteX5" fmla="*/ 181556 w 3013588"/>
              <a:gd name="connsiteY5" fmla="*/ 1858297 h 1858297"/>
              <a:gd name="connsiteX6" fmla="*/ 0 w 3013588"/>
              <a:gd name="connsiteY6" fmla="*/ 1676741 h 1858297"/>
              <a:gd name="connsiteX7" fmla="*/ 0 w 3013588"/>
              <a:gd name="connsiteY7" fmla="*/ 181556 h 1858297"/>
              <a:gd name="connsiteX8" fmla="*/ 181556 w 3013588"/>
              <a:gd name="connsiteY8" fmla="*/ 0 h 18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588" h="1858297">
                <a:moveTo>
                  <a:pt x="181556" y="0"/>
                </a:moveTo>
                <a:lnTo>
                  <a:pt x="2832032" y="0"/>
                </a:lnTo>
                <a:cubicBezTo>
                  <a:pt x="2932303" y="0"/>
                  <a:pt x="3013588" y="81285"/>
                  <a:pt x="3013588" y="181556"/>
                </a:cubicBezTo>
                <a:lnTo>
                  <a:pt x="3013588" y="1676741"/>
                </a:lnTo>
                <a:cubicBezTo>
                  <a:pt x="3013588" y="1777012"/>
                  <a:pt x="2932303" y="1858297"/>
                  <a:pt x="2832032" y="1858297"/>
                </a:cubicBezTo>
                <a:lnTo>
                  <a:pt x="181556" y="1858297"/>
                </a:lnTo>
                <a:cubicBezTo>
                  <a:pt x="81285" y="1858297"/>
                  <a:pt x="0" y="1777012"/>
                  <a:pt x="0" y="1676741"/>
                </a:cubicBezTo>
                <a:lnTo>
                  <a:pt x="0" y="181556"/>
                </a:lnTo>
                <a:cubicBezTo>
                  <a:pt x="0" y="81285"/>
                  <a:pt x="81285" y="0"/>
                  <a:pt x="181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9036EA2D-3D69-408C-9FA5-BFDC1B1F4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6515" y="966313"/>
            <a:ext cx="3013588" cy="1858297"/>
          </a:xfrm>
          <a:custGeom>
            <a:avLst/>
            <a:gdLst>
              <a:gd name="connsiteX0" fmla="*/ 181556 w 3013588"/>
              <a:gd name="connsiteY0" fmla="*/ 0 h 1858297"/>
              <a:gd name="connsiteX1" fmla="*/ 2832032 w 3013588"/>
              <a:gd name="connsiteY1" fmla="*/ 0 h 1858297"/>
              <a:gd name="connsiteX2" fmla="*/ 3013588 w 3013588"/>
              <a:gd name="connsiteY2" fmla="*/ 181556 h 1858297"/>
              <a:gd name="connsiteX3" fmla="*/ 3013588 w 3013588"/>
              <a:gd name="connsiteY3" fmla="*/ 1676741 h 1858297"/>
              <a:gd name="connsiteX4" fmla="*/ 2832032 w 3013588"/>
              <a:gd name="connsiteY4" fmla="*/ 1858297 h 1858297"/>
              <a:gd name="connsiteX5" fmla="*/ 181556 w 3013588"/>
              <a:gd name="connsiteY5" fmla="*/ 1858297 h 1858297"/>
              <a:gd name="connsiteX6" fmla="*/ 0 w 3013588"/>
              <a:gd name="connsiteY6" fmla="*/ 1676741 h 1858297"/>
              <a:gd name="connsiteX7" fmla="*/ 0 w 3013588"/>
              <a:gd name="connsiteY7" fmla="*/ 181556 h 1858297"/>
              <a:gd name="connsiteX8" fmla="*/ 181556 w 3013588"/>
              <a:gd name="connsiteY8" fmla="*/ 0 h 18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3588" h="1858297">
                <a:moveTo>
                  <a:pt x="181556" y="0"/>
                </a:moveTo>
                <a:lnTo>
                  <a:pt x="2832032" y="0"/>
                </a:lnTo>
                <a:cubicBezTo>
                  <a:pt x="2932303" y="0"/>
                  <a:pt x="3013588" y="81285"/>
                  <a:pt x="3013588" y="181556"/>
                </a:cubicBezTo>
                <a:lnTo>
                  <a:pt x="3013588" y="1676741"/>
                </a:lnTo>
                <a:cubicBezTo>
                  <a:pt x="3013588" y="1777012"/>
                  <a:pt x="2932303" y="1858297"/>
                  <a:pt x="2832032" y="1858297"/>
                </a:cubicBezTo>
                <a:lnTo>
                  <a:pt x="181556" y="1858297"/>
                </a:lnTo>
                <a:cubicBezTo>
                  <a:pt x="81285" y="1858297"/>
                  <a:pt x="0" y="1777012"/>
                  <a:pt x="0" y="1676741"/>
                </a:cubicBezTo>
                <a:lnTo>
                  <a:pt x="0" y="181556"/>
                </a:lnTo>
                <a:cubicBezTo>
                  <a:pt x="0" y="81285"/>
                  <a:pt x="81285" y="0"/>
                  <a:pt x="181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3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523903" y="1005016"/>
            <a:ext cx="4536211" cy="4962525"/>
          </a:xfrm>
          <a:custGeom>
            <a:avLst/>
            <a:gdLst>
              <a:gd name="connsiteX0" fmla="*/ 0 w 6804316"/>
              <a:gd name="connsiteY0" fmla="*/ 2483908 h 7443788"/>
              <a:gd name="connsiteX1" fmla="*/ 1217591 w 6804316"/>
              <a:gd name="connsiteY1" fmla="*/ 2483908 h 7443788"/>
              <a:gd name="connsiteX2" fmla="*/ 1217591 w 6804316"/>
              <a:gd name="connsiteY2" fmla="*/ 5212590 h 7443788"/>
              <a:gd name="connsiteX3" fmla="*/ 0 w 6804316"/>
              <a:gd name="connsiteY3" fmla="*/ 5212590 h 7443788"/>
              <a:gd name="connsiteX4" fmla="*/ 4190045 w 6804316"/>
              <a:gd name="connsiteY4" fmla="*/ 1635725 h 7443788"/>
              <a:gd name="connsiteX5" fmla="*/ 5407635 w 6804316"/>
              <a:gd name="connsiteY5" fmla="*/ 1635725 h 7443788"/>
              <a:gd name="connsiteX6" fmla="*/ 5407635 w 6804316"/>
              <a:gd name="connsiteY6" fmla="*/ 6255861 h 7443788"/>
              <a:gd name="connsiteX7" fmla="*/ 4190045 w 6804316"/>
              <a:gd name="connsiteY7" fmla="*/ 6255861 h 7443788"/>
              <a:gd name="connsiteX8" fmla="*/ 5586726 w 6804316"/>
              <a:gd name="connsiteY8" fmla="*/ 1264705 h 7443788"/>
              <a:gd name="connsiteX9" fmla="*/ 6804316 w 6804316"/>
              <a:gd name="connsiteY9" fmla="*/ 1264705 h 7443788"/>
              <a:gd name="connsiteX10" fmla="*/ 6804316 w 6804316"/>
              <a:gd name="connsiteY10" fmla="*/ 4217455 h 7443788"/>
              <a:gd name="connsiteX11" fmla="*/ 5586726 w 6804316"/>
              <a:gd name="connsiteY11" fmla="*/ 4217455 h 7443788"/>
              <a:gd name="connsiteX12" fmla="*/ 1396682 w 6804316"/>
              <a:gd name="connsiteY12" fmla="*/ 740376 h 7443788"/>
              <a:gd name="connsiteX13" fmla="*/ 2614272 w 6804316"/>
              <a:gd name="connsiteY13" fmla="*/ 740376 h 7443788"/>
              <a:gd name="connsiteX14" fmla="*/ 2614272 w 6804316"/>
              <a:gd name="connsiteY14" fmla="*/ 5929207 h 7443788"/>
              <a:gd name="connsiteX15" fmla="*/ 1396682 w 6804316"/>
              <a:gd name="connsiteY15" fmla="*/ 5929207 h 7443788"/>
              <a:gd name="connsiteX16" fmla="*/ 2793365 w 6804316"/>
              <a:gd name="connsiteY16" fmla="*/ 0 h 7443788"/>
              <a:gd name="connsiteX17" fmla="*/ 4010954 w 6804316"/>
              <a:gd name="connsiteY17" fmla="*/ 0 h 7443788"/>
              <a:gd name="connsiteX18" fmla="*/ 4010954 w 6804316"/>
              <a:gd name="connsiteY18" fmla="*/ 7443788 h 7443788"/>
              <a:gd name="connsiteX19" fmla="*/ 2793365 w 6804316"/>
              <a:gd name="connsiteY19" fmla="*/ 7443788 h 7443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04316" h="7443788">
                <a:moveTo>
                  <a:pt x="0" y="2483908"/>
                </a:moveTo>
                <a:lnTo>
                  <a:pt x="1217591" y="2483908"/>
                </a:lnTo>
                <a:lnTo>
                  <a:pt x="1217591" y="5212590"/>
                </a:lnTo>
                <a:lnTo>
                  <a:pt x="0" y="5212590"/>
                </a:lnTo>
                <a:close/>
                <a:moveTo>
                  <a:pt x="4190045" y="1635725"/>
                </a:moveTo>
                <a:lnTo>
                  <a:pt x="5407635" y="1635725"/>
                </a:lnTo>
                <a:lnTo>
                  <a:pt x="5407635" y="6255861"/>
                </a:lnTo>
                <a:lnTo>
                  <a:pt x="4190045" y="6255861"/>
                </a:lnTo>
                <a:close/>
                <a:moveTo>
                  <a:pt x="5586726" y="1264705"/>
                </a:moveTo>
                <a:lnTo>
                  <a:pt x="6804316" y="1264705"/>
                </a:lnTo>
                <a:lnTo>
                  <a:pt x="6804316" y="4217455"/>
                </a:lnTo>
                <a:lnTo>
                  <a:pt x="5586726" y="4217455"/>
                </a:lnTo>
                <a:close/>
                <a:moveTo>
                  <a:pt x="1396682" y="740376"/>
                </a:moveTo>
                <a:lnTo>
                  <a:pt x="2614272" y="740376"/>
                </a:lnTo>
                <a:lnTo>
                  <a:pt x="2614272" y="5929207"/>
                </a:lnTo>
                <a:lnTo>
                  <a:pt x="1396682" y="5929207"/>
                </a:lnTo>
                <a:close/>
                <a:moveTo>
                  <a:pt x="2793365" y="0"/>
                </a:moveTo>
                <a:lnTo>
                  <a:pt x="4010954" y="0"/>
                </a:lnTo>
                <a:lnTo>
                  <a:pt x="4010954" y="7443788"/>
                </a:lnTo>
                <a:lnTo>
                  <a:pt x="2793365" y="74437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nl-NL" altLang="zh-CN"/>
              <a:t>Klik op het pictogram als u een afbeelding wilt toevoegen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6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82FF-C943-4769-B0DB-B185C984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EBB6-BE9C-479A-862E-376F14533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44FE-50A5-48CE-8C0B-7004DE326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492BA-5D17-4AC1-B50E-28D1886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3D274-E0D1-45B1-ADDC-1E0ED1B5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10759-E57E-4130-80AE-FA4FDE66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EDB2-280D-4FC5-AAAC-585B46E7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ACBC4-78AE-48AF-ACAA-C618E24B1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F9DD4-AE37-4552-98F3-FBDE42E3A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ACF7F-CEFE-405B-899F-EC36A395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D5849-1D97-4B46-9785-3D851CEF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C07FE-A0AB-4E22-9D3E-48190D3D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80351-4F1E-452C-ADFE-97786719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CCEE2-395C-4452-AD06-8F58893A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184C9-BD15-4E6B-A84A-2E602D84D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D6D0-2B12-4DF6-B1CC-05FF46771DE4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DDF73-382A-426F-8FF4-EA0288448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88C74-E143-4B08-A91B-98971A81F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03AAB-42F7-487C-AD1F-90838775F9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7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672" r:id="rId45"/>
    <p:sldLayoutId id="2147483674" r:id="rId46"/>
    <p:sldLayoutId id="2147483675" r:id="rId47"/>
    <p:sldLayoutId id="2147483676" r:id="rId48"/>
    <p:sldLayoutId id="2147483677" r:id="rId49"/>
    <p:sldLayoutId id="2147483679" r:id="rId50"/>
    <p:sldLayoutId id="2147483681" r:id="rId51"/>
    <p:sldLayoutId id="2147483682" r:id="rId52"/>
    <p:sldLayoutId id="2147483683" r:id="rId53"/>
    <p:sldLayoutId id="2147483684" r:id="rId54"/>
    <p:sldLayoutId id="2147483685" r:id="rId55"/>
    <p:sldLayoutId id="2147483686" r:id="rId56"/>
    <p:sldLayoutId id="2147483687" r:id="rId57"/>
    <p:sldLayoutId id="2147483688" r:id="rId58"/>
    <p:sldLayoutId id="2147483689" r:id="rId59"/>
    <p:sldLayoutId id="2147483690" r:id="rId60"/>
    <p:sldLayoutId id="2147483691" r:id="rId61"/>
    <p:sldLayoutId id="2147483692" r:id="rId62"/>
    <p:sldLayoutId id="2147483693" r:id="rId63"/>
    <p:sldLayoutId id="2147483694" r:id="rId64"/>
    <p:sldLayoutId id="2147483695" r:id="rId65"/>
    <p:sldLayoutId id="2147483698" r:id="rId66"/>
    <p:sldLayoutId id="2147483699" r:id="rId67"/>
    <p:sldLayoutId id="2147483700" r:id="rId68"/>
    <p:sldLayoutId id="2147483701" r:id="rId69"/>
    <p:sldLayoutId id="2147483703" r:id="rId70"/>
    <p:sldLayoutId id="2147483704" r:id="rId71"/>
    <p:sldLayoutId id="2147483705" r:id="rId72"/>
    <p:sldLayoutId id="2147483707" r:id="rId73"/>
    <p:sldLayoutId id="2147483708" r:id="rId7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6ACE8181-A645-4886-AC9D-02AAD4CCC4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r="22526"/>
          <a:stretch/>
        </p:blipFill>
        <p:spPr>
          <a:xfrm>
            <a:off x="0" y="287948"/>
            <a:ext cx="6899032" cy="6277720"/>
          </a:xfrm>
        </p:spPr>
      </p:pic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02165292-63BA-42EC-ADA5-1229363F990F}"/>
              </a:ext>
            </a:extLst>
          </p:cNvPr>
          <p:cNvSpPr/>
          <p:nvPr/>
        </p:nvSpPr>
        <p:spPr>
          <a:xfrm>
            <a:off x="5824721" y="-1186109"/>
            <a:ext cx="9230220" cy="9230220"/>
          </a:xfrm>
          <a:prstGeom prst="donut">
            <a:avLst>
              <a:gd name="adj" fmla="val 5681"/>
            </a:avLst>
          </a:prstGeom>
          <a:solidFill>
            <a:srgbClr val="F69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6C1788-FD9D-42C6-AFC0-795C547903E1}"/>
              </a:ext>
            </a:extLst>
          </p:cNvPr>
          <p:cNvSpPr/>
          <p:nvPr/>
        </p:nvSpPr>
        <p:spPr>
          <a:xfrm>
            <a:off x="5323115" y="2593731"/>
            <a:ext cx="1670538" cy="167053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69900" sx="102000" sy="102000" algn="ctr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D750F8-3951-4EEC-B45A-952E4F5045D5}"/>
              </a:ext>
            </a:extLst>
          </p:cNvPr>
          <p:cNvSpPr/>
          <p:nvPr/>
        </p:nvSpPr>
        <p:spPr>
          <a:xfrm>
            <a:off x="6649256" y="2716153"/>
            <a:ext cx="5181162" cy="113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Adobe Fan Heiti Std B" panose="020B0700000000000000" pitchFamily="34" charset="-128"/>
                <a:cs typeface="+mn-cs"/>
              </a:rPr>
              <a:t>Lars van Raaij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Adobe Fan Heiti Std B" panose="020B0700000000000000" pitchFamily="34" charset="-128"/>
                <a:cs typeface="+mn-cs"/>
              </a:rPr>
              <a:t>Erik Broeren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FEF667-46A3-49BB-B37B-382B6E083381}"/>
              </a:ext>
            </a:extLst>
          </p:cNvPr>
          <p:cNvSpPr txBox="1"/>
          <p:nvPr/>
        </p:nvSpPr>
        <p:spPr>
          <a:xfrm>
            <a:off x="6649256" y="693698"/>
            <a:ext cx="5354898" cy="10772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600" normalizeH="0" baseline="0" noProof="0" dirty="0">
                <a:ln>
                  <a:noFill/>
                </a:ln>
                <a:solidFill>
                  <a:srgbClr val="FE99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Slimme Campus </a:t>
            </a:r>
            <a:br>
              <a:rPr kumimoji="0" lang="nl-NL" sz="3200" b="1" i="0" u="none" strike="noStrike" kern="1200" cap="none" spc="600" normalizeH="0" baseline="0" noProof="0" dirty="0">
                <a:ln>
                  <a:noFill/>
                </a:ln>
                <a:solidFill>
                  <a:srgbClr val="FE99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</a:br>
            <a:r>
              <a:rPr kumimoji="0" lang="nl-NL" sz="3200" b="1" i="0" u="none" strike="noStrike" kern="1200" cap="none" spc="600" normalizeH="0" baseline="0" noProof="0" dirty="0">
                <a:ln>
                  <a:noFill/>
                </a:ln>
                <a:solidFill>
                  <a:srgbClr val="FE99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De Braak</a:t>
            </a:r>
            <a:endParaRPr kumimoji="0" lang="ru-RU" sz="3200" b="1" i="0" u="none" strike="noStrike" kern="1200" cap="none" spc="600" normalizeH="0" baseline="0" noProof="0" dirty="0">
              <a:ln>
                <a:noFill/>
              </a:ln>
              <a:solidFill>
                <a:srgbClr val="FE99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7C6A34-B2AC-4384-AF32-17075FB9F11D}"/>
              </a:ext>
            </a:extLst>
          </p:cNvPr>
          <p:cNvSpPr txBox="1"/>
          <p:nvPr/>
        </p:nvSpPr>
        <p:spPr>
          <a:xfrm>
            <a:off x="8257654" y="2501345"/>
            <a:ext cx="37465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300" dirty="0">
                <a:solidFill>
                  <a:prstClr val="white"/>
                </a:solidFill>
                <a:latin typeface="Arial Nova" panose="020B0504020202020204" pitchFamily="34" charset="0"/>
              </a:rPr>
              <a:t>18 </a:t>
            </a:r>
            <a:r>
              <a:rPr lang="en-US" sz="1600" spc="300" dirty="0" err="1">
                <a:solidFill>
                  <a:prstClr val="white"/>
                </a:solidFill>
                <a:latin typeface="Arial Nova" panose="020B0504020202020204" pitchFamily="34" charset="0"/>
              </a:rPr>
              <a:t>mei</a:t>
            </a:r>
            <a:r>
              <a:rPr lang="en-US" sz="1600" spc="300" dirty="0">
                <a:solidFill>
                  <a:prstClr val="white"/>
                </a:solidFill>
                <a:latin typeface="Arial Nova" panose="020B0504020202020204" pitchFamily="34" charset="0"/>
              </a:rPr>
              <a:t> 2022</a:t>
            </a:r>
            <a:endParaRPr kumimoji="0" lang="ru-RU" sz="1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82D37B9-4E42-42E8-92BE-2803140A7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74" y="2559332"/>
            <a:ext cx="1734952" cy="1734952"/>
          </a:xfrm>
          <a:prstGeom prst="rect">
            <a:avLst/>
          </a:prstGeom>
        </p:spPr>
      </p:pic>
      <p:pic>
        <p:nvPicPr>
          <p:cNvPr id="1026" name="Picture 2" descr="InnoSportLab Logo">
            <a:extLst>
              <a:ext uri="{FF2B5EF4-FFF2-40B4-BE49-F238E27FC236}">
                <a16:creationId xmlns:a16="http://schemas.microsoft.com/office/drawing/2014/main" id="{7D506D53-CDC0-B9D7-F839-86893774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00" y="5459821"/>
            <a:ext cx="2197418" cy="9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alt text">
            <a:extLst>
              <a:ext uri="{FF2B5EF4-FFF2-40B4-BE49-F238E27FC236}">
                <a16:creationId xmlns:a16="http://schemas.microsoft.com/office/drawing/2014/main" id="{70E8E2AF-7907-F3B6-058A-CA7A030EC4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5" name="Afbeelding 2">
            <a:extLst>
              <a:ext uri="{FF2B5EF4-FFF2-40B4-BE49-F238E27FC236}">
                <a16:creationId xmlns:a16="http://schemas.microsoft.com/office/drawing/2014/main" id="{D634FAEF-B991-EB35-EEAA-76C5FA8A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91" y="4211843"/>
            <a:ext cx="1736835" cy="123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9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Wavelight Debate: Jos Hermens, pioneer from 70s, says 'athletes still have  to run' | Sports News,The Indian Express">
            <a:extLst>
              <a:ext uri="{FF2B5EF4-FFF2-40B4-BE49-F238E27FC236}">
                <a16:creationId xmlns:a16="http://schemas.microsoft.com/office/drawing/2014/main" id="{72A5ECA4-B950-49DC-9C9D-B7DC7914B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4" b="21766"/>
          <a:stretch/>
        </p:blipFill>
        <p:spPr bwMode="auto">
          <a:xfrm>
            <a:off x="4321219" y="3425912"/>
            <a:ext cx="6968840" cy="2247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94" y="-305583"/>
            <a:ext cx="1438276" cy="143827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99937FD-AAC0-42AA-8DFA-74A0EB2A9FA1}"/>
              </a:ext>
            </a:extLst>
          </p:cNvPr>
          <p:cNvSpPr txBox="1">
            <a:spLocks/>
          </p:cNvSpPr>
          <p:nvPr/>
        </p:nvSpPr>
        <p:spPr>
          <a:xfrm>
            <a:off x="1144492" y="413555"/>
            <a:ext cx="7491508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Beweegwensen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 per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leeftijd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pic>
        <p:nvPicPr>
          <p:cNvPr id="5122" name="Picture 2" descr="Why not use our pavements and roads to generate energy? - What Design Can Do">
            <a:extLst>
              <a:ext uri="{FF2B5EF4-FFF2-40B4-BE49-F238E27FC236}">
                <a16:creationId xmlns:a16="http://schemas.microsoft.com/office/drawing/2014/main" id="{D3529BA3-A315-4461-ADC4-AD083EDF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0" y="1136009"/>
            <a:ext cx="3074985" cy="2045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7F7F1AA-9784-4477-B1AA-87953BB0400E}"/>
              </a:ext>
            </a:extLst>
          </p:cNvPr>
          <p:cNvSpPr txBox="1"/>
          <p:nvPr/>
        </p:nvSpPr>
        <p:spPr>
          <a:xfrm>
            <a:off x="3803938" y="5622973"/>
            <a:ext cx="449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15-24 jaar: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beweegparcours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en fitness/bootcamp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7CE4584-9DB9-4804-8433-027AEFB19927}"/>
              </a:ext>
            </a:extLst>
          </p:cNvPr>
          <p:cNvSpPr txBox="1"/>
          <p:nvPr/>
        </p:nvSpPr>
        <p:spPr>
          <a:xfrm>
            <a:off x="6931552" y="5659615"/>
            <a:ext cx="6315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25-44 jaar: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zwemmen, wandelen,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trimmen, fitness-bootcamp</a:t>
            </a:r>
            <a:endParaRPr lang="nl-NL" sz="2400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CE374745-62C7-43B7-B1CC-716221FAD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31" y="3303831"/>
            <a:ext cx="3060961" cy="2045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9A1E1DB-B3D8-4286-8889-CC952B4F5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462" y="4750301"/>
            <a:ext cx="1294830" cy="598685"/>
          </a:xfrm>
          <a:prstGeom prst="rect">
            <a:avLst/>
          </a:prstGeom>
        </p:spPr>
      </p:pic>
      <p:pic>
        <p:nvPicPr>
          <p:cNvPr id="5124" name="Picture 4" descr="SmartGoals Urban SkillCourt - innovatieprijswinnaar sportaccomodatie">
            <a:extLst>
              <a:ext uri="{FF2B5EF4-FFF2-40B4-BE49-F238E27FC236}">
                <a16:creationId xmlns:a16="http://schemas.microsoft.com/office/drawing/2014/main" id="{4028878D-1E8C-4094-8AC3-DC1AF2D7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19" y="1132693"/>
            <a:ext cx="3203531" cy="213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30" name="Picture 10" descr="QR-FIT: bewegen op een 'moderne trimbaan' - SportInnovator">
            <a:extLst>
              <a:ext uri="{FF2B5EF4-FFF2-40B4-BE49-F238E27FC236}">
                <a16:creationId xmlns:a16="http://schemas.microsoft.com/office/drawing/2014/main" id="{7CBD2A98-281C-43BE-BD9F-AEE8ECAB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43" y="1144287"/>
            <a:ext cx="3245216" cy="2159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B3C8C2E-4639-476D-8733-D2B1D53DD36E}"/>
              </a:ext>
            </a:extLst>
          </p:cNvPr>
          <p:cNvSpPr txBox="1"/>
          <p:nvPr/>
        </p:nvSpPr>
        <p:spPr>
          <a:xfrm>
            <a:off x="77688" y="5290283"/>
            <a:ext cx="3726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0-15jaar: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ruimte voor vrij sport en spel, </a:t>
            </a:r>
            <a:br>
              <a:rPr lang="nl-NL" sz="2400" b="1" dirty="0">
                <a:solidFill>
                  <a:schemeClr val="bg1"/>
                </a:solidFill>
              </a:rPr>
            </a:br>
            <a:r>
              <a:rPr lang="nl-NL" sz="2400" b="1" dirty="0">
                <a:solidFill>
                  <a:schemeClr val="bg1"/>
                </a:solidFill>
              </a:rPr>
              <a:t>kleine speelaanleidingen</a:t>
            </a:r>
          </a:p>
          <a:p>
            <a:pPr algn="ctr"/>
            <a:endParaRPr lang="nl-NL" sz="2400" b="1" dirty="0">
              <a:solidFill>
                <a:schemeClr val="bg1"/>
              </a:solidFill>
            </a:endParaRPr>
          </a:p>
          <a:p>
            <a:pPr algn="ctr"/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94" y="-305583"/>
            <a:ext cx="1438276" cy="143827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99937FD-AAC0-42AA-8DFA-74A0EB2A9FA1}"/>
              </a:ext>
            </a:extLst>
          </p:cNvPr>
          <p:cNvSpPr txBox="1">
            <a:spLocks/>
          </p:cNvSpPr>
          <p:nvPr/>
        </p:nvSpPr>
        <p:spPr>
          <a:xfrm>
            <a:off x="1144492" y="413555"/>
            <a:ext cx="7491508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Beweegwensen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 per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leeftijd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AFA658A-66AC-4CEC-8CCA-A66B9A3D3A76}"/>
              </a:ext>
            </a:extLst>
          </p:cNvPr>
          <p:cNvSpPr txBox="1"/>
          <p:nvPr/>
        </p:nvSpPr>
        <p:spPr>
          <a:xfrm>
            <a:off x="599571" y="5657670"/>
            <a:ext cx="3248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45-64 jaar: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zwemmen,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wandelen en trimmen.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70C846B-8FC9-4938-BB76-BBB673A851A9}"/>
              </a:ext>
            </a:extLst>
          </p:cNvPr>
          <p:cNvSpPr txBox="1"/>
          <p:nvPr/>
        </p:nvSpPr>
        <p:spPr>
          <a:xfrm>
            <a:off x="5555190" y="5657671"/>
            <a:ext cx="6315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65+ jaar: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fietsen en 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wandelen (leuke routes)</a:t>
            </a:r>
            <a:endParaRPr lang="nl-NL" sz="2400" dirty="0"/>
          </a:p>
        </p:txBody>
      </p:sp>
      <p:pic>
        <p:nvPicPr>
          <p:cNvPr id="6148" name="Picture 4" descr="Vernuftige paaltjes moeten Bredanaars stimuleren om meer te gaan bewegen |  Breda | bndestem.nl">
            <a:extLst>
              <a:ext uri="{FF2B5EF4-FFF2-40B4-BE49-F238E27FC236}">
                <a16:creationId xmlns:a16="http://schemas.microsoft.com/office/drawing/2014/main" id="{07882950-BB22-412A-B48B-44E4B1D5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6" y="2138665"/>
            <a:ext cx="4097280" cy="2723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67DDAC0-46AD-415F-A163-891AF5832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84" y="1390953"/>
            <a:ext cx="3387800" cy="2257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Afbeelding 16" descr="#########">
            <a:extLst>
              <a:ext uri="{FF2B5EF4-FFF2-40B4-BE49-F238E27FC236}">
                <a16:creationId xmlns:a16="http://schemas.microsoft.com/office/drawing/2014/main" id="{78EF1CA8-19D4-4262-BED4-D0C78B6D3FB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84" y="3762375"/>
            <a:ext cx="1136196" cy="170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#########">
            <a:extLst>
              <a:ext uri="{FF2B5EF4-FFF2-40B4-BE49-F238E27FC236}">
                <a16:creationId xmlns:a16="http://schemas.microsoft.com/office/drawing/2014/main" id="{EBB3F78F-2CBD-4980-906D-63FC13DE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98" y="3800537"/>
            <a:ext cx="2278815" cy="170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98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94" y="-305583"/>
            <a:ext cx="1438276" cy="143827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99937FD-AAC0-42AA-8DFA-74A0EB2A9FA1}"/>
              </a:ext>
            </a:extLst>
          </p:cNvPr>
          <p:cNvSpPr txBox="1">
            <a:spLocks/>
          </p:cNvSpPr>
          <p:nvPr/>
        </p:nvSpPr>
        <p:spPr>
          <a:xfrm>
            <a:off x="1144492" y="413555"/>
            <a:ext cx="5537966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6980F"/>
                </a:solidFill>
                <a:latin typeface="Arial Nova" panose="020B0504020202020204" pitchFamily="34" charset="0"/>
              </a:rPr>
              <a:t>Randvoorwaarden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pic>
        <p:nvPicPr>
          <p:cNvPr id="3074" name="Picture 2" descr="Pak een terrasje | ANWB">
            <a:extLst>
              <a:ext uri="{FF2B5EF4-FFF2-40B4-BE49-F238E27FC236}">
                <a16:creationId xmlns:a16="http://schemas.microsoft.com/office/drawing/2014/main" id="{732A92A5-E93D-430A-AAFA-615B8501E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4" y="1510539"/>
            <a:ext cx="3374373" cy="1889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102E172C-E98E-4AFA-A43E-F3985615F7FE}"/>
              </a:ext>
            </a:extLst>
          </p:cNvPr>
          <p:cNvSpPr txBox="1"/>
          <p:nvPr/>
        </p:nvSpPr>
        <p:spPr>
          <a:xfrm>
            <a:off x="878080" y="3461511"/>
            <a:ext cx="30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ova" panose="020B0504020202020204" pitchFamily="34" charset="0"/>
              </a:rPr>
              <a:t>Ruimte voor ontmoeten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3076" name="Picture 4" descr="De 10 foodfestivals van deze zomer!">
            <a:extLst>
              <a:ext uri="{FF2B5EF4-FFF2-40B4-BE49-F238E27FC236}">
                <a16:creationId xmlns:a16="http://schemas.microsoft.com/office/drawing/2014/main" id="{062DA205-47C1-46BA-8164-FF9D3FBF2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94" y="1459469"/>
            <a:ext cx="3151250" cy="1969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115C7EFE-FE21-457F-8716-8656B5DEF456}"/>
              </a:ext>
            </a:extLst>
          </p:cNvPr>
          <p:cNvSpPr txBox="1"/>
          <p:nvPr/>
        </p:nvSpPr>
        <p:spPr>
          <a:xfrm>
            <a:off x="8506512" y="3461511"/>
            <a:ext cx="274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ova" panose="020B0504020202020204" pitchFamily="34" charset="0"/>
              </a:rPr>
              <a:t>Zichtbaar aanbod</a:t>
            </a:r>
          </a:p>
        </p:txBody>
      </p:sp>
      <p:pic>
        <p:nvPicPr>
          <p:cNvPr id="3078" name="Picture 6" descr="COMMUNICATIE EVENEMENTEN / PROMOTIE - DE TESTFASE - simultra-project">
            <a:extLst>
              <a:ext uri="{FF2B5EF4-FFF2-40B4-BE49-F238E27FC236}">
                <a16:creationId xmlns:a16="http://schemas.microsoft.com/office/drawing/2014/main" id="{9DE4FAD2-9D6B-4A6B-8644-37F2D943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74" y="1426957"/>
            <a:ext cx="2819309" cy="203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GLOS | Alle investeringen in sport en bewegen leveren…">
            <a:extLst>
              <a:ext uri="{FF2B5EF4-FFF2-40B4-BE49-F238E27FC236}">
                <a16:creationId xmlns:a16="http://schemas.microsoft.com/office/drawing/2014/main" id="{52EE688B-CE02-4CDD-95DA-2DC29C07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7" y="4365314"/>
            <a:ext cx="3408550" cy="1616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CB74A7D6-E3D0-474A-BA4D-92EB3A7B3C82}"/>
              </a:ext>
            </a:extLst>
          </p:cNvPr>
          <p:cNvSpPr txBox="1"/>
          <p:nvPr/>
        </p:nvSpPr>
        <p:spPr>
          <a:xfrm>
            <a:off x="4380255" y="3461511"/>
            <a:ext cx="293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ova" panose="020B0504020202020204" pitchFamily="34" charset="0"/>
              </a:rPr>
              <a:t>Ruimte voor activiteiten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95AB667-1923-43FD-A925-2E5B15A36E76}"/>
              </a:ext>
            </a:extLst>
          </p:cNvPr>
          <p:cNvSpPr txBox="1"/>
          <p:nvPr/>
        </p:nvSpPr>
        <p:spPr>
          <a:xfrm>
            <a:off x="1071323" y="6073460"/>
            <a:ext cx="391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ova" panose="020B0504020202020204" pitchFamily="34" charset="0"/>
              </a:rPr>
              <a:t>Aanbod per leeftijd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5B26703-92F2-4F16-A6B0-4956F484466B}"/>
              </a:ext>
            </a:extLst>
          </p:cNvPr>
          <p:cNvSpPr txBox="1"/>
          <p:nvPr/>
        </p:nvSpPr>
        <p:spPr>
          <a:xfrm>
            <a:off x="5038949" y="6073460"/>
            <a:ext cx="432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ova" panose="020B0504020202020204" pitchFamily="34" charset="0"/>
              </a:rPr>
              <a:t>Toegankelijk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06689F3-F1AD-4027-9585-1C82E9CAC605}"/>
              </a:ext>
            </a:extLst>
          </p:cNvPr>
          <p:cNvSpPr txBox="1"/>
          <p:nvPr/>
        </p:nvSpPr>
        <p:spPr>
          <a:xfrm>
            <a:off x="8992155" y="6116832"/>
            <a:ext cx="103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ova" panose="020B0504020202020204" pitchFamily="34" charset="0"/>
              </a:rPr>
              <a:t>Veilig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7170" name="Picture 2" descr="Rollator and wheelchair in one for great trips | Rollz Motion">
            <a:extLst>
              <a:ext uri="{FF2B5EF4-FFF2-40B4-BE49-F238E27FC236}">
                <a16:creationId xmlns:a16="http://schemas.microsoft.com/office/drawing/2014/main" id="{A1293F73-59CF-49E5-991B-7543D7D8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59" y="4365314"/>
            <a:ext cx="2086320" cy="1787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How The Safe Places Scheme Is Making People Feel Safer In The Community -  My Life My Choice | QCS Blog">
            <a:extLst>
              <a:ext uri="{FF2B5EF4-FFF2-40B4-BE49-F238E27FC236}">
                <a16:creationId xmlns:a16="http://schemas.microsoft.com/office/drawing/2014/main" id="{A27489E2-E397-48FD-BF9C-ED03BE2A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19" y="4365314"/>
            <a:ext cx="2662421" cy="1774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81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19" grpId="0"/>
      <p:bldP spid="26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1AE69B9E-E905-486E-97D7-7F49427265B9}"/>
              </a:ext>
            </a:extLst>
          </p:cNvPr>
          <p:cNvSpPr/>
          <p:nvPr/>
        </p:nvSpPr>
        <p:spPr>
          <a:xfrm>
            <a:off x="-1759528" y="-1413163"/>
            <a:ext cx="5417127" cy="5417127"/>
          </a:xfrm>
          <a:prstGeom prst="donut">
            <a:avLst>
              <a:gd name="adj" fmla="val 9106"/>
            </a:avLst>
          </a:prstGeom>
          <a:solidFill>
            <a:srgbClr val="F69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DFE23E4-4238-48AA-9D6E-4EFD6AD4AC02}"/>
              </a:ext>
            </a:extLst>
          </p:cNvPr>
          <p:cNvSpPr txBox="1">
            <a:spLocks/>
          </p:cNvSpPr>
          <p:nvPr/>
        </p:nvSpPr>
        <p:spPr>
          <a:xfrm>
            <a:off x="4339458" y="1130357"/>
            <a:ext cx="5537966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6980F"/>
                </a:solidFill>
                <a:latin typeface="Arial Nova" panose="020B0504020202020204" pitchFamily="34" charset="0"/>
              </a:rPr>
              <a:t>Next steps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97D0C8F4-DD98-4595-A3E3-3BF78E21D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r="16745"/>
          <a:stretch/>
        </p:blipFill>
        <p:spPr>
          <a:xfrm>
            <a:off x="-928255" y="-581891"/>
            <a:ext cx="3754582" cy="3754582"/>
          </a:xfr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4" y="413555"/>
            <a:ext cx="1438276" cy="143827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94F281F-0220-4639-8E97-EFA66F94B988}"/>
              </a:ext>
            </a:extLst>
          </p:cNvPr>
          <p:cNvSpPr txBox="1"/>
          <p:nvPr/>
        </p:nvSpPr>
        <p:spPr>
          <a:xfrm>
            <a:off x="3801979" y="1851831"/>
            <a:ext cx="6993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trike="sngStrike" dirty="0">
                <a:solidFill>
                  <a:srgbClr val="FFFFFF"/>
                </a:solidFill>
                <a:latin typeface="Arial Nova" panose="020B0504020202020204" pitchFamily="34" charset="0"/>
              </a:rPr>
              <a:t>Bewonersonderzoek </a:t>
            </a:r>
          </a:p>
          <a:p>
            <a:endParaRPr lang="nl-NL" strike="sngStrike" dirty="0">
              <a:solidFill>
                <a:srgbClr val="FFFFFF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F6980F"/>
                </a:solidFill>
                <a:latin typeface="Arial Nova" panose="020B0504020202020204" pitchFamily="34" charset="0"/>
              </a:rPr>
              <a:t>Partner gesprekrondes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Totaalrapportage &amp; Visuele kansenkaart</a:t>
            </a:r>
          </a:p>
        </p:txBody>
      </p:sp>
    </p:spTree>
    <p:extLst>
      <p:ext uri="{BB962C8B-B14F-4D97-AF65-F5344CB8AC3E}">
        <p14:creationId xmlns:p14="http://schemas.microsoft.com/office/powerpoint/2010/main" val="38115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1AE69B9E-E905-486E-97D7-7F49427265B9}"/>
              </a:ext>
            </a:extLst>
          </p:cNvPr>
          <p:cNvSpPr/>
          <p:nvPr/>
        </p:nvSpPr>
        <p:spPr>
          <a:xfrm>
            <a:off x="-1759528" y="-1413163"/>
            <a:ext cx="5417127" cy="5417127"/>
          </a:xfrm>
          <a:prstGeom prst="donut">
            <a:avLst>
              <a:gd name="adj" fmla="val 9106"/>
            </a:avLst>
          </a:prstGeom>
          <a:solidFill>
            <a:srgbClr val="F69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DFE23E4-4238-48AA-9D6E-4EFD6AD4AC02}"/>
              </a:ext>
            </a:extLst>
          </p:cNvPr>
          <p:cNvSpPr txBox="1">
            <a:spLocks/>
          </p:cNvSpPr>
          <p:nvPr/>
        </p:nvSpPr>
        <p:spPr>
          <a:xfrm>
            <a:off x="4339458" y="1130357"/>
            <a:ext cx="5537966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Partners</a:t>
            </a: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97D0C8F4-DD98-4595-A3E3-3BF78E21D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r="16745"/>
          <a:stretch/>
        </p:blipFill>
        <p:spPr>
          <a:xfrm>
            <a:off x="-928255" y="-581891"/>
            <a:ext cx="3754582" cy="3754582"/>
          </a:xfr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4" y="413555"/>
            <a:ext cx="1438276" cy="143827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94F281F-0220-4639-8E97-EFA66F94B988}"/>
              </a:ext>
            </a:extLst>
          </p:cNvPr>
          <p:cNvSpPr txBox="1"/>
          <p:nvPr/>
        </p:nvSpPr>
        <p:spPr>
          <a:xfrm>
            <a:off x="3881989" y="2434027"/>
            <a:ext cx="6993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Mogelijke programmering, verbinding en samenwerking op de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Welke initiatieven zien jullie graag ontstaan?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Bepalen welke slimme, technologische toepassingen van meerwaarde zijn</a:t>
            </a:r>
          </a:p>
        </p:txBody>
      </p:sp>
    </p:spTree>
    <p:extLst>
      <p:ext uri="{BB962C8B-B14F-4D97-AF65-F5344CB8AC3E}">
        <p14:creationId xmlns:p14="http://schemas.microsoft.com/office/powerpoint/2010/main" val="9617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1AE69B9E-E905-486E-97D7-7F49427265B9}"/>
              </a:ext>
            </a:extLst>
          </p:cNvPr>
          <p:cNvSpPr/>
          <p:nvPr/>
        </p:nvSpPr>
        <p:spPr>
          <a:xfrm>
            <a:off x="-1759528" y="-1413163"/>
            <a:ext cx="5417127" cy="5417127"/>
          </a:xfrm>
          <a:prstGeom prst="donut">
            <a:avLst>
              <a:gd name="adj" fmla="val 9106"/>
            </a:avLst>
          </a:prstGeom>
          <a:solidFill>
            <a:srgbClr val="F69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DFE23E4-4238-48AA-9D6E-4EFD6AD4AC02}"/>
              </a:ext>
            </a:extLst>
          </p:cNvPr>
          <p:cNvSpPr txBox="1">
            <a:spLocks/>
          </p:cNvSpPr>
          <p:nvPr/>
        </p:nvSpPr>
        <p:spPr>
          <a:xfrm>
            <a:off x="4021584" y="278100"/>
            <a:ext cx="5855840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Een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slimme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 Campus is …</a:t>
            </a: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97D0C8F4-DD98-4595-A3E3-3BF78E21D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/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4" y="413555"/>
            <a:ext cx="1438276" cy="1438276"/>
          </a:xfrm>
          <a:prstGeom prst="rect">
            <a:avLst/>
          </a:prstGeom>
        </p:spPr>
      </p:pic>
      <p:pic>
        <p:nvPicPr>
          <p:cNvPr id="1026" name="Picture 2" descr="BVO-model - Kenniscentrum Sport en Bewegen">
            <a:extLst>
              <a:ext uri="{FF2B5EF4-FFF2-40B4-BE49-F238E27FC236}">
                <a16:creationId xmlns:a16="http://schemas.microsoft.com/office/drawing/2014/main" id="{797EE1BD-888A-46B3-ADE2-EEC5B67A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392" y="857532"/>
            <a:ext cx="5044239" cy="499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82B6D25-7046-4C5B-B129-68BDED364E6A}"/>
              </a:ext>
            </a:extLst>
          </p:cNvPr>
          <p:cNvSpPr txBox="1"/>
          <p:nvPr/>
        </p:nvSpPr>
        <p:spPr>
          <a:xfrm>
            <a:off x="2727746" y="6091965"/>
            <a:ext cx="844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b="1" dirty="0">
                <a:solidFill>
                  <a:srgbClr val="F698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Aansluitend bij de wensen/behoeften van partners en bewoners. </a:t>
            </a:r>
            <a:endParaRPr lang="nl-NL" sz="1800" b="1" dirty="0">
              <a:solidFill>
                <a:srgbClr val="F6980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1AE69B9E-E905-486E-97D7-7F49427265B9}"/>
              </a:ext>
            </a:extLst>
          </p:cNvPr>
          <p:cNvSpPr/>
          <p:nvPr/>
        </p:nvSpPr>
        <p:spPr>
          <a:xfrm>
            <a:off x="-1759528" y="-1413163"/>
            <a:ext cx="5417127" cy="5417127"/>
          </a:xfrm>
          <a:prstGeom prst="donut">
            <a:avLst>
              <a:gd name="adj" fmla="val 9106"/>
            </a:avLst>
          </a:prstGeom>
          <a:solidFill>
            <a:srgbClr val="F69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DFE23E4-4238-48AA-9D6E-4EFD6AD4AC02}"/>
              </a:ext>
            </a:extLst>
          </p:cNvPr>
          <p:cNvSpPr txBox="1">
            <a:spLocks/>
          </p:cNvSpPr>
          <p:nvPr/>
        </p:nvSpPr>
        <p:spPr>
          <a:xfrm>
            <a:off x="4339458" y="1130357"/>
            <a:ext cx="5537966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Proces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97D0C8F4-DD98-4595-A3E3-3BF78E21D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/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4" y="413555"/>
            <a:ext cx="1438276" cy="14382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3D0138B-B6E9-4ED1-BF47-875A4BC4439E}"/>
              </a:ext>
            </a:extLst>
          </p:cNvPr>
          <p:cNvSpPr txBox="1"/>
          <p:nvPr/>
        </p:nvSpPr>
        <p:spPr>
          <a:xfrm>
            <a:off x="4031705" y="2223745"/>
            <a:ext cx="6721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F6980F"/>
                </a:solidFill>
                <a:latin typeface="Arial Nova" panose="020B0504020202020204" pitchFamily="34" charset="0"/>
              </a:rPr>
              <a:t>Inventariseren bewonersbehoefte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F6980F"/>
                </a:solidFill>
                <a:latin typeface="Arial Nova" panose="020B0504020202020204" pitchFamily="34" charset="0"/>
              </a:rPr>
              <a:t>Innovaties/vernieuwende producten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chemeClr val="bg1"/>
                </a:solidFill>
                <a:latin typeface="Arial Nova" panose="020B0504020202020204" pitchFamily="34" charset="0"/>
              </a:rPr>
              <a:t>Partner Gesprekrondes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chemeClr val="bg1"/>
                </a:solidFill>
                <a:latin typeface="Arial Nova" panose="020B0504020202020204" pitchFamily="34" charset="0"/>
              </a:rPr>
              <a:t>Advies en visuele kansenkaart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45B8CB8-EAE0-4F4C-9A27-AB0F6B73CC2E}"/>
              </a:ext>
            </a:extLst>
          </p:cNvPr>
          <p:cNvSpPr/>
          <p:nvPr/>
        </p:nvSpPr>
        <p:spPr>
          <a:xfrm>
            <a:off x="0" y="0"/>
            <a:ext cx="12256008" cy="6890411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latin typeface="+mj-lt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9652D46-981A-4874-850E-68C9EFB4C136}"/>
              </a:ext>
            </a:extLst>
          </p:cNvPr>
          <p:cNvSpPr txBox="1">
            <a:spLocks/>
          </p:cNvSpPr>
          <p:nvPr/>
        </p:nvSpPr>
        <p:spPr>
          <a:xfrm>
            <a:off x="187787" y="359820"/>
            <a:ext cx="7271792" cy="609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Bewonersonderzoek</a:t>
            </a:r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r>
              <a:rPr lang="en-US" sz="3000" b="1" i="1" dirty="0">
                <a:solidFill>
                  <a:schemeClr val="bg1"/>
                </a:solidFill>
                <a:latin typeface="Arial Nova" panose="020B0504020202020204" pitchFamily="34" charset="0"/>
              </a:rPr>
              <a:t>De </a:t>
            </a:r>
            <a:r>
              <a:rPr lang="en-US" sz="3000" b="1" i="1" dirty="0" err="1">
                <a:solidFill>
                  <a:schemeClr val="bg1"/>
                </a:solidFill>
                <a:latin typeface="Arial Nova" panose="020B0504020202020204" pitchFamily="34" charset="0"/>
              </a:rPr>
              <a:t>methode</a:t>
            </a:r>
            <a:endParaRPr lang="en-US" sz="3000" b="1" i="1" dirty="0">
              <a:solidFill>
                <a:srgbClr val="F6980F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4166D432-90F2-4EAC-9781-8FA7DA7914F2}"/>
              </a:ext>
            </a:extLst>
          </p:cNvPr>
          <p:cNvSpPr/>
          <p:nvPr/>
        </p:nvSpPr>
        <p:spPr>
          <a:xfrm>
            <a:off x="354666" y="2860261"/>
            <a:ext cx="3481439" cy="2310110"/>
          </a:xfrm>
          <a:prstGeom prst="roundRect">
            <a:avLst>
              <a:gd name="adj" fmla="val 6350"/>
            </a:avLst>
          </a:prstGeom>
          <a:solidFill>
            <a:srgbClr val="F6980F"/>
          </a:solidFill>
          <a:ln>
            <a:noFill/>
          </a:ln>
          <a:effectLst>
            <a:outerShdw blurRad="1079500" dist="469900" dir="54000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7" name="Completely network collaborative web services via user-centric initiatives. Quickly promote…"/>
          <p:cNvSpPr txBox="1"/>
          <p:nvPr/>
        </p:nvSpPr>
        <p:spPr>
          <a:xfrm>
            <a:off x="498492" y="3534044"/>
            <a:ext cx="3193786" cy="198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nl-NL" sz="2000" dirty="0">
                <a:latin typeface="Arial Nova" panose="020B0504020202020204" pitchFamily="34" charset="0"/>
              </a:rPr>
              <a:t>Demografie &amp; stakeholders</a:t>
            </a:r>
          </a:p>
          <a:p>
            <a:pPr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nl-NL" sz="2000" dirty="0"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nl-NL" dirty="0"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nl-NL" dirty="0"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dirty="0">
              <a:latin typeface="Arial Nova" panose="020B0504020202020204" pitchFamily="34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B014BA6-E298-425B-9FFC-DF2031C9D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88" y="-1668188"/>
            <a:ext cx="3751214" cy="3751214"/>
          </a:xfrm>
          <a:prstGeom prst="rect">
            <a:avLst/>
          </a:prstGeom>
        </p:spPr>
      </p:pic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50BDD3B2-5BEC-45D7-A1DC-ED6E56965B4F}"/>
              </a:ext>
            </a:extLst>
          </p:cNvPr>
          <p:cNvSpPr/>
          <p:nvPr/>
        </p:nvSpPr>
        <p:spPr>
          <a:xfrm>
            <a:off x="4257061" y="2860261"/>
            <a:ext cx="3481439" cy="2310110"/>
          </a:xfrm>
          <a:prstGeom prst="roundRect">
            <a:avLst>
              <a:gd name="adj" fmla="val 6350"/>
            </a:avLst>
          </a:prstGeom>
          <a:solidFill>
            <a:srgbClr val="F6980F"/>
          </a:solidFill>
          <a:ln>
            <a:noFill/>
          </a:ln>
          <a:effectLst>
            <a:outerShdw blurRad="1079500" dist="469900" dir="54000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BEA9A287-2340-4023-8D56-9B77B4620A4B}"/>
              </a:ext>
            </a:extLst>
          </p:cNvPr>
          <p:cNvSpPr/>
          <p:nvPr/>
        </p:nvSpPr>
        <p:spPr>
          <a:xfrm>
            <a:off x="8159457" y="2868989"/>
            <a:ext cx="3481439" cy="2310110"/>
          </a:xfrm>
          <a:prstGeom prst="roundRect">
            <a:avLst>
              <a:gd name="adj" fmla="val 6350"/>
            </a:avLst>
          </a:prstGeom>
          <a:solidFill>
            <a:srgbClr val="F6980F"/>
          </a:solidFill>
          <a:ln>
            <a:noFill/>
          </a:ln>
          <a:effectLst>
            <a:outerShdw blurRad="1079500" dist="469900" dir="5400000" sx="102000" sy="102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Completely network collaborative web services via user-centric initiatives. Quickly promote…">
            <a:extLst>
              <a:ext uri="{FF2B5EF4-FFF2-40B4-BE49-F238E27FC236}">
                <a16:creationId xmlns:a16="http://schemas.microsoft.com/office/drawing/2014/main" id="{468F27A6-8C20-41FD-871F-08C34C1C71B2}"/>
              </a:ext>
            </a:extLst>
          </p:cNvPr>
          <p:cNvSpPr txBox="1"/>
          <p:nvPr/>
        </p:nvSpPr>
        <p:spPr>
          <a:xfrm>
            <a:off x="4352998" y="3351576"/>
            <a:ext cx="3289567" cy="1327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nl-NL" sz="2000" dirty="0">
                <a:latin typeface="Arial Nova" panose="020B0504020202020204" pitchFamily="34" charset="0"/>
              </a:rPr>
              <a:t>Bewonersonderzoek met focus op de vijf omliggende wijken</a:t>
            </a:r>
          </a:p>
        </p:txBody>
      </p:sp>
      <p:sp>
        <p:nvSpPr>
          <p:cNvPr id="21" name="Completely network collaborative web services via user-centric initiatives. Quickly promote…">
            <a:extLst>
              <a:ext uri="{FF2B5EF4-FFF2-40B4-BE49-F238E27FC236}">
                <a16:creationId xmlns:a16="http://schemas.microsoft.com/office/drawing/2014/main" id="{69494F6E-897C-460B-ABD5-1F195AF2A32E}"/>
              </a:ext>
            </a:extLst>
          </p:cNvPr>
          <p:cNvSpPr txBox="1"/>
          <p:nvPr/>
        </p:nvSpPr>
        <p:spPr>
          <a:xfrm>
            <a:off x="8255392" y="3603065"/>
            <a:ext cx="3289567" cy="404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1600" b="0">
                <a:solidFill>
                  <a:srgbClr val="F6FA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nl-NL" sz="2000" dirty="0">
                <a:latin typeface="Arial Nova" panose="020B0504020202020204" pitchFamily="34" charset="0"/>
              </a:rPr>
              <a:t>Analyse &amp; Rapportage</a:t>
            </a:r>
            <a:endParaRPr sz="2000" dirty="0">
              <a:latin typeface="Arial Nova" panose="020B05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1F44120-3237-48B0-8D04-851FDAB6844A}"/>
              </a:ext>
            </a:extLst>
          </p:cNvPr>
          <p:cNvSpPr/>
          <p:nvPr/>
        </p:nvSpPr>
        <p:spPr>
          <a:xfrm>
            <a:off x="8580120" y="-33903"/>
            <a:ext cx="3108960" cy="3108960"/>
          </a:xfrm>
          <a:prstGeom prst="ellipse">
            <a:avLst/>
          </a:prstGeom>
          <a:solidFill>
            <a:srgbClr val="F6980F"/>
          </a:solidFill>
          <a:ln>
            <a:noFill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D171AC-05D8-473E-AF9D-10D99672CE27}"/>
              </a:ext>
            </a:extLst>
          </p:cNvPr>
          <p:cNvSpPr txBox="1"/>
          <p:nvPr/>
        </p:nvSpPr>
        <p:spPr>
          <a:xfrm>
            <a:off x="8702316" y="1012745"/>
            <a:ext cx="2864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 Nova" panose="020B0504020202020204" pitchFamily="34" charset="0"/>
              </a:rPr>
              <a:t>Demografie</a:t>
            </a:r>
            <a:br>
              <a:rPr lang="en-US" sz="3600" b="1" dirty="0">
                <a:solidFill>
                  <a:prstClr val="white"/>
                </a:solidFill>
                <a:latin typeface="Arial Nova" panose="020B0504020202020204" pitchFamily="34" charset="0"/>
              </a:rPr>
            </a:br>
            <a:r>
              <a:rPr lang="en-US" sz="2400" i="1" dirty="0" err="1">
                <a:solidFill>
                  <a:prstClr val="white"/>
                </a:solidFill>
                <a:latin typeface="Arial Nova" panose="020B0504020202020204" pitchFamily="34" charset="0"/>
              </a:rPr>
              <a:t>Leeftijdsverdeling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857B0AA-0373-42B6-8CBF-96D3F9F6B53A}"/>
              </a:ext>
            </a:extLst>
          </p:cNvPr>
          <p:cNvSpPr txBox="1"/>
          <p:nvPr/>
        </p:nvSpPr>
        <p:spPr>
          <a:xfrm>
            <a:off x="7755679" y="4121705"/>
            <a:ext cx="5903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Momenteel gelijk aan Nederlands gem.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Leeftijdsgroep 0-14 jarigen groeit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Leeftijdsgroep 15-24 jarigen krimpt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Leeftijdsgroep 25-44 jarigen groeit</a:t>
            </a:r>
          </a:p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E262AE-45E8-44C2-9081-8A65921E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4" y="933033"/>
            <a:ext cx="7181850" cy="2190750"/>
          </a:xfrm>
          <a:prstGeom prst="rect">
            <a:avLst/>
          </a:prstGeom>
        </p:spPr>
      </p:pic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B6C1560D-75D9-42B0-B4F5-44987AF38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999710"/>
              </p:ext>
            </p:extLst>
          </p:nvPr>
        </p:nvGraphicFramePr>
        <p:xfrm>
          <a:off x="502921" y="3629891"/>
          <a:ext cx="7181849" cy="2031327"/>
        </p:xfrm>
        <a:graphic>
          <a:graphicData uri="http://schemas.openxmlformats.org/drawingml/2006/table">
            <a:tbl>
              <a:tblPr firstRow="1" firstCol="1" bandRow="1"/>
              <a:tblGrid>
                <a:gridCol w="4309109">
                  <a:extLst>
                    <a:ext uri="{9D8B030D-6E8A-4147-A177-3AD203B41FA5}">
                      <a16:colId xmlns:a16="http://schemas.microsoft.com/office/drawing/2014/main" val="2273678421"/>
                    </a:ext>
                  </a:extLst>
                </a:gridCol>
                <a:gridCol w="1436370">
                  <a:extLst>
                    <a:ext uri="{9D8B030D-6E8A-4147-A177-3AD203B41FA5}">
                      <a16:colId xmlns:a16="http://schemas.microsoft.com/office/drawing/2014/main" val="1531142486"/>
                    </a:ext>
                  </a:extLst>
                </a:gridCol>
                <a:gridCol w="1436370">
                  <a:extLst>
                    <a:ext uri="{9D8B030D-6E8A-4147-A177-3AD203B41FA5}">
                      <a16:colId xmlns:a16="http://schemas.microsoft.com/office/drawing/2014/main" val="52062983"/>
                    </a:ext>
                  </a:extLst>
                </a:gridCol>
              </a:tblGrid>
              <a:tr h="521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Relatieve krimp of groei in inwonersaantal over 2020-2035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Nederland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b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Helmond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593622"/>
                  </a:ext>
                </a:extLst>
              </a:tr>
              <a:tr h="302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0-14 jarigen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310266"/>
                  </a:ext>
                </a:extLst>
              </a:tr>
              <a:tr h="302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15-24 jarigen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-13%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-23%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076024"/>
                  </a:ext>
                </a:extLst>
              </a:tr>
              <a:tr h="302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25-44 jarigen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27835"/>
                  </a:ext>
                </a:extLst>
              </a:tr>
              <a:tr h="302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45-64 jarigen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-17%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-17%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45805"/>
                  </a:ext>
                </a:extLst>
              </a:tr>
              <a:tr h="302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65+ 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29%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38" marR="535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7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1F44120-3237-48B0-8D04-851FDAB6844A}"/>
              </a:ext>
            </a:extLst>
          </p:cNvPr>
          <p:cNvSpPr/>
          <p:nvPr/>
        </p:nvSpPr>
        <p:spPr>
          <a:xfrm>
            <a:off x="8580120" y="-33903"/>
            <a:ext cx="3108960" cy="3108960"/>
          </a:xfrm>
          <a:prstGeom prst="ellipse">
            <a:avLst/>
          </a:prstGeom>
          <a:solidFill>
            <a:srgbClr val="F6980F"/>
          </a:solidFill>
          <a:ln>
            <a:noFill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D171AC-05D8-473E-AF9D-10D99672CE27}"/>
              </a:ext>
            </a:extLst>
          </p:cNvPr>
          <p:cNvSpPr txBox="1"/>
          <p:nvPr/>
        </p:nvSpPr>
        <p:spPr>
          <a:xfrm>
            <a:off x="8702316" y="1012745"/>
            <a:ext cx="2864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 Nova" panose="020B0504020202020204" pitchFamily="34" charset="0"/>
              </a:rPr>
              <a:t>Demografie</a:t>
            </a:r>
            <a:br>
              <a:rPr lang="en-US" sz="3600" b="1" dirty="0">
                <a:solidFill>
                  <a:prstClr val="white"/>
                </a:solidFill>
                <a:latin typeface="Arial Nova" panose="020B0504020202020204" pitchFamily="34" charset="0"/>
              </a:rPr>
            </a:b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857B0AA-0373-42B6-8CBF-96D3F9F6B53A}"/>
              </a:ext>
            </a:extLst>
          </p:cNvPr>
          <p:cNvSpPr txBox="1"/>
          <p:nvPr/>
        </p:nvSpPr>
        <p:spPr>
          <a:xfrm>
            <a:off x="7439623" y="4932441"/>
            <a:ext cx="5903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Sportaccommodaties scoren voldoende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Sport –en speelplekken laagste score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E438117-7A64-4639-A182-5B2089149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838912"/>
              </p:ext>
            </p:extLst>
          </p:nvPr>
        </p:nvGraphicFramePr>
        <p:xfrm>
          <a:off x="262970" y="4313036"/>
          <a:ext cx="6881091" cy="2096733"/>
        </p:xfrm>
        <a:graphic>
          <a:graphicData uri="http://schemas.openxmlformats.org/drawingml/2006/table">
            <a:tbl>
              <a:tblPr firstRow="1" firstCol="1" bandRow="1"/>
              <a:tblGrid>
                <a:gridCol w="4066099">
                  <a:extLst>
                    <a:ext uri="{9D8B030D-6E8A-4147-A177-3AD203B41FA5}">
                      <a16:colId xmlns:a16="http://schemas.microsoft.com/office/drawing/2014/main" val="2756492569"/>
                    </a:ext>
                  </a:extLst>
                </a:gridCol>
                <a:gridCol w="1407496">
                  <a:extLst>
                    <a:ext uri="{9D8B030D-6E8A-4147-A177-3AD203B41FA5}">
                      <a16:colId xmlns:a16="http://schemas.microsoft.com/office/drawing/2014/main" val="3397489587"/>
                    </a:ext>
                  </a:extLst>
                </a:gridCol>
                <a:gridCol w="1407496">
                  <a:extLst>
                    <a:ext uri="{9D8B030D-6E8A-4147-A177-3AD203B41FA5}">
                      <a16:colId xmlns:a16="http://schemas.microsoft.com/office/drawing/2014/main" val="3715344502"/>
                    </a:ext>
                  </a:extLst>
                </a:gridCol>
              </a:tblGrid>
              <a:tr h="406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 err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Kernindicatoren</a:t>
                      </a:r>
                      <a:r>
                        <a:rPr lang="en-AU" sz="1400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1400" dirty="0" err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Beweegvriendelijke</a:t>
                      </a:r>
                      <a:r>
                        <a:rPr lang="en-AU" sz="1400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1400" dirty="0" err="1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omgeving</a:t>
                      </a:r>
                      <a:r>
                        <a:rPr lang="en-AU" sz="1400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(KBO)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Nederland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Gemeente Helmond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539720"/>
                  </a:ext>
                </a:extLst>
              </a:tr>
              <a:tr h="19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Score </a:t>
                      </a:r>
                      <a:r>
                        <a:rPr lang="en-AU" sz="1400" dirty="0" err="1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sportaccommodaties</a:t>
                      </a: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(0-100)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02781"/>
                  </a:ext>
                </a:extLst>
              </a:tr>
              <a:tr h="406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Score sport- en speelplekken (0-100)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214427"/>
                  </a:ext>
                </a:extLst>
              </a:tr>
              <a:tr h="406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Score recreatief groen en blauw (0-100)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264969"/>
                  </a:ext>
                </a:extLst>
              </a:tr>
              <a:tr h="406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Score nabijheid van voorzieningen (0-100)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597770"/>
                  </a:ext>
                </a:extLst>
              </a:tr>
              <a:tr h="197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Totaalscore 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b="1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912398"/>
                  </a:ext>
                </a:extLst>
              </a:tr>
            </a:tbl>
          </a:graphicData>
        </a:graphic>
      </p:graphicFrame>
      <p:sp>
        <p:nvSpPr>
          <p:cNvPr id="16" name="Tekstvak 15">
            <a:extLst>
              <a:ext uri="{FF2B5EF4-FFF2-40B4-BE49-F238E27FC236}">
                <a16:creationId xmlns:a16="http://schemas.microsoft.com/office/drawing/2014/main" id="{A3618528-29D0-416E-8E30-0C21839E01C4}"/>
              </a:ext>
            </a:extLst>
          </p:cNvPr>
          <p:cNvSpPr txBox="1"/>
          <p:nvPr/>
        </p:nvSpPr>
        <p:spPr>
          <a:xfrm>
            <a:off x="7439622" y="2582719"/>
            <a:ext cx="5903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Lager inkomen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Lichtelijk meer overgewicht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Minder wekelijkse sporters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NNGB ongeveer gelijk aan Nederland</a:t>
            </a:r>
          </a:p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nl-NL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7D3B660-E03B-451B-BBD8-BB3B588B6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08794"/>
              </p:ext>
            </p:extLst>
          </p:nvPr>
        </p:nvGraphicFramePr>
        <p:xfrm>
          <a:off x="262969" y="147306"/>
          <a:ext cx="6881091" cy="3935979"/>
        </p:xfrm>
        <a:graphic>
          <a:graphicData uri="http://schemas.openxmlformats.org/drawingml/2006/table">
            <a:tbl>
              <a:tblPr firstRow="1" firstCol="1" bandRow="1"/>
              <a:tblGrid>
                <a:gridCol w="4086741">
                  <a:extLst>
                    <a:ext uri="{9D8B030D-6E8A-4147-A177-3AD203B41FA5}">
                      <a16:colId xmlns:a16="http://schemas.microsoft.com/office/drawing/2014/main" val="11265551"/>
                    </a:ext>
                  </a:extLst>
                </a:gridCol>
                <a:gridCol w="1397175">
                  <a:extLst>
                    <a:ext uri="{9D8B030D-6E8A-4147-A177-3AD203B41FA5}">
                      <a16:colId xmlns:a16="http://schemas.microsoft.com/office/drawing/2014/main" val="3859882245"/>
                    </a:ext>
                  </a:extLst>
                </a:gridCol>
                <a:gridCol w="1397175">
                  <a:extLst>
                    <a:ext uri="{9D8B030D-6E8A-4147-A177-3AD203B41FA5}">
                      <a16:colId xmlns:a16="http://schemas.microsoft.com/office/drawing/2014/main" val="1028992360"/>
                    </a:ext>
                  </a:extLst>
                </a:gridCol>
              </a:tblGrid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Nederland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Helmond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796974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Beweegrichtlijn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03332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Voldoet aan beweegrichtlijn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49%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776730"/>
                  </a:ext>
                </a:extLst>
              </a:tr>
              <a:tr h="286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Wekelijkse sporters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911208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Fysieke Gezondheid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611846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Ervaren gezondheid (goed/zeer goed)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76%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237415"/>
                  </a:ext>
                </a:extLst>
              </a:tr>
              <a:tr h="286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Overgewicht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51%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65102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Ernstig overgewicht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15%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07423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Éen of meer lichamelijke beperkingen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15%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166246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Mentale gezondheid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08095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(Heel) veel stress in afgelopen 4 weken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771565"/>
                  </a:ext>
                </a:extLst>
              </a:tr>
              <a:tr h="286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Ervaren eenzaamheid (ernstig/zeer ernstig)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80745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Financiele situatie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8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52555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Gemiddeld bruto jaarinkomen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€ 34.000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€ 25.000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268032"/>
                  </a:ext>
                </a:extLst>
              </a:tr>
              <a:tr h="256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Moeite met rondkomen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13%</a:t>
                      </a:r>
                      <a:endParaRPr lang="nl-NL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500" dirty="0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15%</a:t>
                      </a:r>
                      <a:endParaRPr lang="nl-NL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2" marR="5428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267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Nieuwbouw Oranjekade, Helemaal OK - OranjeKade Helmond - Nieuwbouw Helmond">
            <a:extLst>
              <a:ext uri="{FF2B5EF4-FFF2-40B4-BE49-F238E27FC236}">
                <a16:creationId xmlns:a16="http://schemas.microsoft.com/office/drawing/2014/main" id="{13244A83-A9EA-4A29-9BA4-8C6C67F8C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r="24658"/>
          <a:stretch/>
        </p:blipFill>
        <p:spPr bwMode="auto">
          <a:xfrm>
            <a:off x="5642824" y="493546"/>
            <a:ext cx="4372472" cy="40755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F44120-3237-48B0-8D04-851FDAB6844A}"/>
              </a:ext>
            </a:extLst>
          </p:cNvPr>
          <p:cNvSpPr/>
          <p:nvPr/>
        </p:nvSpPr>
        <p:spPr>
          <a:xfrm>
            <a:off x="8580120" y="-33903"/>
            <a:ext cx="3108960" cy="3108960"/>
          </a:xfrm>
          <a:prstGeom prst="ellipse">
            <a:avLst/>
          </a:prstGeom>
          <a:solidFill>
            <a:srgbClr val="F6980F"/>
          </a:solidFill>
          <a:ln>
            <a:noFill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63DB22B3-EEB3-4AE2-A905-3CF7DB718DB4}"/>
              </a:ext>
            </a:extLst>
          </p:cNvPr>
          <p:cNvSpPr txBox="1"/>
          <p:nvPr/>
        </p:nvSpPr>
        <p:spPr>
          <a:xfrm>
            <a:off x="8702316" y="1012745"/>
            <a:ext cx="28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 Nova" panose="020B0504020202020204" pitchFamily="34" charset="0"/>
              </a:rPr>
              <a:t>Demografie</a:t>
            </a:r>
            <a:br>
              <a:rPr lang="en-US" sz="3600" b="1" dirty="0">
                <a:solidFill>
                  <a:prstClr val="white"/>
                </a:solidFill>
                <a:latin typeface="Arial Nova" panose="020B0504020202020204" pitchFamily="34" charset="0"/>
              </a:rPr>
            </a:br>
            <a:r>
              <a:rPr lang="en-US" sz="2400" b="1" i="1" dirty="0">
                <a:solidFill>
                  <a:prstClr val="white"/>
                </a:solidFill>
                <a:latin typeface="Arial Nova" panose="020B0504020202020204" pitchFamily="34" charset="0"/>
              </a:rPr>
              <a:t>De </a:t>
            </a:r>
            <a:r>
              <a:rPr lang="en-US" sz="2400" b="1" i="1" dirty="0" err="1">
                <a:solidFill>
                  <a:prstClr val="white"/>
                </a:solidFill>
                <a:latin typeface="Arial Nova" panose="020B0504020202020204" pitchFamily="34" charset="0"/>
              </a:rPr>
              <a:t>wijken</a:t>
            </a:r>
            <a:endParaRPr lang="en-US" sz="2400" b="1" i="1" dirty="0">
              <a:solidFill>
                <a:prstClr val="white"/>
              </a:solidFill>
              <a:latin typeface="Arial Nova" panose="020B05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prstClr val="white"/>
                </a:solidFill>
                <a:latin typeface="Arial Nova" panose="020B0504020202020204" pitchFamily="34" charset="0"/>
              </a:rPr>
              <a:t>In </a:t>
            </a:r>
            <a:r>
              <a:rPr lang="en-US" i="1" dirty="0" err="1">
                <a:solidFill>
                  <a:prstClr val="white"/>
                </a:solidFill>
                <a:latin typeface="Arial Nova" panose="020B0504020202020204" pitchFamily="34" charset="0"/>
              </a:rPr>
              <a:t>vergelijking</a:t>
            </a:r>
            <a:r>
              <a:rPr lang="en-US" i="1" dirty="0">
                <a:solidFill>
                  <a:prstClr val="white"/>
                </a:solidFill>
                <a:latin typeface="Arial Nova" panose="020B0504020202020204" pitchFamily="34" charset="0"/>
              </a:rPr>
              <a:t> met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</a:rPr>
              <a:t>Helmond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26B3B27-C2F4-43C0-916A-4B4C8D74B8FB}"/>
              </a:ext>
            </a:extLst>
          </p:cNvPr>
          <p:cNvSpPr txBox="1"/>
          <p:nvPr/>
        </p:nvSpPr>
        <p:spPr>
          <a:xfrm>
            <a:off x="130946" y="146581"/>
            <a:ext cx="7637015" cy="129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nl-NL" sz="20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Binnenstad</a:t>
            </a:r>
            <a:endParaRPr lang="nl-NL" sz="2000" b="1" dirty="0">
              <a:solidFill>
                <a:srgbClr val="F6980F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Grootste aandeel 25-44 jarigen ( +6%)</a:t>
            </a:r>
            <a:endParaRPr lang="nl-NL" dirty="0">
              <a:solidFill>
                <a:srgbClr val="FFFFFF"/>
              </a:solidFill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nder wekelijkse sporters ( -6%)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bewoners moeite met rondkomen (+6%)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FCA831B-AACA-48E5-83C2-45C38BCC4FE4}"/>
              </a:ext>
            </a:extLst>
          </p:cNvPr>
          <p:cNvSpPr txBox="1"/>
          <p:nvPr/>
        </p:nvSpPr>
        <p:spPr>
          <a:xfrm>
            <a:off x="130946" y="1520576"/>
            <a:ext cx="6405238" cy="129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nl-NL" sz="20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Helmond-Oost</a:t>
            </a:r>
            <a:endParaRPr lang="nl-NL" sz="2000" b="1" dirty="0">
              <a:solidFill>
                <a:srgbClr val="F6980F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Minder wekelijkse sporters (-8%)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inwoners met overgewicht ( +4%)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Laag bruto jaarinkomen </a:t>
            </a: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€ 5.300 )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6EFD759C-998C-449F-A599-DD097886327B}"/>
              </a:ext>
            </a:extLst>
          </p:cNvPr>
          <p:cNvSpPr txBox="1"/>
          <p:nvPr/>
        </p:nvSpPr>
        <p:spPr>
          <a:xfrm>
            <a:off x="118656" y="2885797"/>
            <a:ext cx="6405238" cy="99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nl-NL" sz="20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Helmond-Noord</a:t>
            </a:r>
            <a:endParaRPr lang="nl-NL" sz="2000" b="1" dirty="0">
              <a:solidFill>
                <a:srgbClr val="F6980F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Minder wekelijkse sporters ( -5% 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lichamelijke beperkingen ( +3%)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40B12F4-D8E0-424D-88CE-A7C1DD83C366}"/>
              </a:ext>
            </a:extLst>
          </p:cNvPr>
          <p:cNvSpPr txBox="1"/>
          <p:nvPr/>
        </p:nvSpPr>
        <p:spPr>
          <a:xfrm>
            <a:off x="130946" y="3972203"/>
            <a:ext cx="6405238" cy="99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nl-NL" sz="2000" b="1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Brouwhuis</a:t>
            </a:r>
            <a:endParaRPr lang="nl-NL" sz="2000" b="1" dirty="0">
              <a:solidFill>
                <a:srgbClr val="F6980F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Minder 65+ers ( -4%)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 inwoners met overgewicht ( +3%)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9BB3F5E-8B4B-431B-B6FA-AECC6E304C1E}"/>
              </a:ext>
            </a:extLst>
          </p:cNvPr>
          <p:cNvSpPr txBox="1"/>
          <p:nvPr/>
        </p:nvSpPr>
        <p:spPr>
          <a:xfrm>
            <a:off x="118656" y="4982968"/>
            <a:ext cx="6405238" cy="159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AU" sz="2000" b="1" dirty="0" err="1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Rijpelberg</a:t>
            </a:r>
            <a:endParaRPr lang="nl-NL" sz="2000" b="1" dirty="0">
              <a:solidFill>
                <a:srgbClr val="F6980F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elatief grotere groep 25-44 jarigen (</a:t>
            </a: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+4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 </a:t>
            </a:r>
            <a:endParaRPr lang="nl-NL" dirty="0">
              <a:solidFill>
                <a:srgbClr val="FFFFFF"/>
              </a:solidFill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leinere groep 65+’ers (</a:t>
            </a:r>
            <a:r>
              <a:rPr lang="nl-NL" dirty="0">
                <a:solidFill>
                  <a:srgbClr val="FFFFFF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Inwoners uit de wijk hebben minder lichamelijke beperkingen (-2%)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9CF8DBCF-9095-4AC5-9A70-B05609A2351C}"/>
              </a:ext>
            </a:extLst>
          </p:cNvPr>
          <p:cNvSpPr txBox="1"/>
          <p:nvPr/>
        </p:nvSpPr>
        <p:spPr>
          <a:xfrm>
            <a:off x="5786762" y="4752840"/>
            <a:ext cx="6646848" cy="188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AU" sz="2000" b="1" dirty="0" err="1">
                <a:solidFill>
                  <a:srgbClr val="FFFFFF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Dierdonk</a:t>
            </a:r>
            <a:endParaRPr lang="nl-NL" sz="2000" b="1" dirty="0">
              <a:solidFill>
                <a:srgbClr val="F6980F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Hoger percentage voldoet aan de beweegrichtlijnen (+6%)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Inwoners van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Dierdonk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ervaren minder stress en eenzaamheid ( -3%. -6%)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gemiddelde bruto jaarinkomen in </a:t>
            </a:r>
            <a:r>
              <a:rPr lang="nl-NL" sz="1800" dirty="0" err="1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Dierdonk</a:t>
            </a:r>
            <a:r>
              <a:rPr lang="nl-NL" sz="1800" dirty="0">
                <a:solidFill>
                  <a:srgbClr val="FFFFF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ligt fors hoger ( +€ 7.000 )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8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1F44120-3237-48B0-8D04-851FDAB6844A}"/>
              </a:ext>
            </a:extLst>
          </p:cNvPr>
          <p:cNvSpPr/>
          <p:nvPr/>
        </p:nvSpPr>
        <p:spPr>
          <a:xfrm>
            <a:off x="8580120" y="-33903"/>
            <a:ext cx="3108960" cy="3108960"/>
          </a:xfrm>
          <a:prstGeom prst="ellipse">
            <a:avLst/>
          </a:prstGeom>
          <a:solidFill>
            <a:srgbClr val="F6980F"/>
          </a:solidFill>
          <a:ln>
            <a:noFill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D171AC-05D8-473E-AF9D-10D99672CE27}"/>
              </a:ext>
            </a:extLst>
          </p:cNvPr>
          <p:cNvSpPr txBox="1"/>
          <p:nvPr/>
        </p:nvSpPr>
        <p:spPr>
          <a:xfrm>
            <a:off x="8580120" y="1144845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</a:rPr>
              <a:t>Respondenten</a:t>
            </a:r>
            <a:endParaRPr lang="en-US" sz="3200" b="1" dirty="0">
              <a:solidFill>
                <a:prstClr val="white"/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A5EC85F-91CB-4C9B-B636-8A7D12E3A86C}"/>
              </a:ext>
            </a:extLst>
          </p:cNvPr>
          <p:cNvSpPr txBox="1"/>
          <p:nvPr/>
        </p:nvSpPr>
        <p:spPr>
          <a:xfrm>
            <a:off x="502920" y="406181"/>
            <a:ext cx="6608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Response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364 respondenten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250 volledig ingevuld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Met name uit Binnenstad, </a:t>
            </a:r>
            <a:r>
              <a:rPr lang="nl-NL" dirty="0" err="1">
                <a:solidFill>
                  <a:schemeClr val="bg1"/>
                </a:solidFill>
                <a:latin typeface="Arial Nova" panose="020B0504020202020204" pitchFamily="34" charset="0"/>
              </a:rPr>
              <a:t>Dierdonk</a:t>
            </a: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, Helmond Oost &amp; Noord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250 geen postcode opgegeven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857B0AA-0373-42B6-8CBF-96D3F9F6B53A}"/>
              </a:ext>
            </a:extLst>
          </p:cNvPr>
          <p:cNvSpPr txBox="1"/>
          <p:nvPr/>
        </p:nvSpPr>
        <p:spPr>
          <a:xfrm>
            <a:off x="502920" y="2119600"/>
            <a:ext cx="5784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Leeftijdsverdeling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0-15 verst ondervertegenwoordigd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Suggesties vanuit ouders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E9B3C5-23EB-4C09-95EC-A41802B36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3269805"/>
            <a:ext cx="3854462" cy="21809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D1295B-4F20-44A5-9018-2AED98D1B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453" y="3269805"/>
            <a:ext cx="6727334" cy="21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1AE69B9E-E905-486E-97D7-7F49427265B9}"/>
              </a:ext>
            </a:extLst>
          </p:cNvPr>
          <p:cNvSpPr/>
          <p:nvPr/>
        </p:nvSpPr>
        <p:spPr>
          <a:xfrm>
            <a:off x="-1759528" y="-1413163"/>
            <a:ext cx="5417127" cy="5417127"/>
          </a:xfrm>
          <a:prstGeom prst="donut">
            <a:avLst>
              <a:gd name="adj" fmla="val 9106"/>
            </a:avLst>
          </a:prstGeom>
          <a:solidFill>
            <a:srgbClr val="F69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DFE23E4-4238-48AA-9D6E-4EFD6AD4AC02}"/>
              </a:ext>
            </a:extLst>
          </p:cNvPr>
          <p:cNvSpPr txBox="1">
            <a:spLocks/>
          </p:cNvSpPr>
          <p:nvPr/>
        </p:nvSpPr>
        <p:spPr>
          <a:xfrm>
            <a:off x="3801979" y="816164"/>
            <a:ext cx="6094496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Wat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missen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bewoners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 in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wijk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6980F"/>
                </a:solidFill>
                <a:effectLst/>
                <a:uLnTx/>
                <a:uFillTx/>
                <a:latin typeface="Arial Nova" panose="020B0504020202020204" pitchFamily="34" charset="0"/>
              </a:rPr>
              <a:t>?</a:t>
            </a:r>
          </a:p>
        </p:txBody>
      </p:sp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97D0C8F4-DD98-4595-A3E3-3BF78E21D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8255" y="-581891"/>
            <a:ext cx="3754582" cy="3754582"/>
          </a:xfr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61455C8-E86E-4408-8A89-7618DDBB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91" y="-521165"/>
            <a:ext cx="1438276" cy="14382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3D0138B-B6E9-4ED1-BF47-875A4BC4439E}"/>
              </a:ext>
            </a:extLst>
          </p:cNvPr>
          <p:cNvSpPr txBox="1"/>
          <p:nvPr/>
        </p:nvSpPr>
        <p:spPr>
          <a:xfrm>
            <a:off x="3801979" y="1286669"/>
            <a:ext cx="4427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• 26% mist sportmogelijkheden </a:t>
            </a:r>
          </a:p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• 41% mist zwemmogelijkheden </a:t>
            </a:r>
          </a:p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• 12% mist ontmoetingsmogelijkheden </a:t>
            </a:r>
          </a:p>
          <a:p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• 7% mist speelmogelijkheden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646C81F-596C-4C0C-9CC0-9B639F6336D9}"/>
              </a:ext>
            </a:extLst>
          </p:cNvPr>
          <p:cNvSpPr txBox="1"/>
          <p:nvPr/>
        </p:nvSpPr>
        <p:spPr>
          <a:xfrm>
            <a:off x="127585" y="4661528"/>
            <a:ext cx="6721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Niet duidelijk wat er te doen is (20%)</a:t>
            </a:r>
            <a:endParaRPr lang="nl-NL" dirty="0">
              <a:solidFill>
                <a:schemeClr val="bg1"/>
              </a:solidFill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Al genoeg sport &amp; Bewegen (20%)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Kost te veel geld (18%)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99937FD-AAC0-42AA-8DFA-74A0EB2A9FA1}"/>
              </a:ext>
            </a:extLst>
          </p:cNvPr>
          <p:cNvSpPr txBox="1">
            <a:spLocks/>
          </p:cNvSpPr>
          <p:nvPr/>
        </p:nvSpPr>
        <p:spPr>
          <a:xfrm>
            <a:off x="57344" y="4158246"/>
            <a:ext cx="5537966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6980F"/>
                </a:solidFill>
                <a:latin typeface="Arial Nova" panose="020B0504020202020204" pitchFamily="34" charset="0"/>
              </a:rPr>
              <a:t>Huidige</a:t>
            </a:r>
            <a:r>
              <a:rPr lang="en-US" sz="2800" b="1" dirty="0">
                <a:solidFill>
                  <a:srgbClr val="F6980F"/>
                </a:solidFill>
                <a:latin typeface="Arial Nova" panose="020B0504020202020204" pitchFamily="34" charset="0"/>
              </a:rPr>
              <a:t> </a:t>
            </a:r>
            <a:r>
              <a:rPr lang="en-US" sz="2800" b="1" dirty="0" err="1">
                <a:solidFill>
                  <a:srgbClr val="F6980F"/>
                </a:solidFill>
                <a:latin typeface="Arial Nova" panose="020B0504020202020204" pitchFamily="34" charset="0"/>
              </a:rPr>
              <a:t>belemmeringen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12C6B3A-7002-4580-AF03-5153BB1FA389}"/>
              </a:ext>
            </a:extLst>
          </p:cNvPr>
          <p:cNvSpPr txBox="1">
            <a:spLocks/>
          </p:cNvSpPr>
          <p:nvPr/>
        </p:nvSpPr>
        <p:spPr>
          <a:xfrm>
            <a:off x="3457033" y="2695096"/>
            <a:ext cx="7679634" cy="6604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6980F"/>
                </a:solidFill>
                <a:latin typeface="Arial Nova" panose="020B0504020202020204" pitchFamily="34" charset="0"/>
              </a:rPr>
              <a:t>Wat </a:t>
            </a:r>
            <a:r>
              <a:rPr lang="en-US" sz="2800" b="1" dirty="0" err="1">
                <a:solidFill>
                  <a:srgbClr val="F6980F"/>
                </a:solidFill>
                <a:latin typeface="Arial Nova" panose="020B0504020202020204" pitchFamily="34" charset="0"/>
              </a:rPr>
              <a:t>verwachten</a:t>
            </a:r>
            <a:r>
              <a:rPr lang="en-US" sz="2800" b="1" dirty="0">
                <a:solidFill>
                  <a:srgbClr val="F6980F"/>
                </a:solidFill>
                <a:latin typeface="Arial Nova" panose="020B0504020202020204" pitchFamily="34" charset="0"/>
              </a:rPr>
              <a:t> </a:t>
            </a:r>
            <a:r>
              <a:rPr lang="en-US" sz="2800" b="1" dirty="0" err="1">
                <a:solidFill>
                  <a:srgbClr val="F6980F"/>
                </a:solidFill>
                <a:latin typeface="Arial Nova" panose="020B0504020202020204" pitchFamily="34" charset="0"/>
              </a:rPr>
              <a:t>bewoners</a:t>
            </a:r>
            <a:r>
              <a:rPr lang="en-US" sz="2800" b="1" dirty="0">
                <a:solidFill>
                  <a:srgbClr val="F6980F"/>
                </a:solidFill>
                <a:latin typeface="Arial Nova" panose="020B0504020202020204" pitchFamily="34" charset="0"/>
              </a:rPr>
              <a:t> op de </a:t>
            </a:r>
            <a:r>
              <a:rPr lang="en-US" sz="2800" b="1" dirty="0" err="1">
                <a:solidFill>
                  <a:srgbClr val="F6980F"/>
                </a:solidFill>
                <a:latin typeface="Arial Nova" panose="020B0504020202020204" pitchFamily="34" charset="0"/>
              </a:rPr>
              <a:t>Braak</a:t>
            </a:r>
            <a:r>
              <a:rPr lang="en-US" sz="2800" b="1" dirty="0">
                <a:solidFill>
                  <a:srgbClr val="F6980F"/>
                </a:solidFill>
                <a:latin typeface="Arial Nova" panose="020B05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6980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BDCF531-52FD-4114-AAEA-892A6EE3D33B}"/>
              </a:ext>
            </a:extLst>
          </p:cNvPr>
          <p:cNvSpPr txBox="1"/>
          <p:nvPr/>
        </p:nvSpPr>
        <p:spPr>
          <a:xfrm>
            <a:off x="3657599" y="3105330"/>
            <a:ext cx="6977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Op eigen niveau bewegen (44%)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Horeca (38%)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Nieuwe mensen ontmoeten (36%)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ova" panose="020B0504020202020204" pitchFamily="34" charset="0"/>
              </a:rPr>
              <a:t>Aantrekkelijke routes (34%)</a:t>
            </a:r>
          </a:p>
        </p:txBody>
      </p:sp>
    </p:spTree>
    <p:extLst>
      <p:ext uri="{BB962C8B-B14F-4D97-AF65-F5344CB8AC3E}">
        <p14:creationId xmlns:p14="http://schemas.microsoft.com/office/powerpoint/2010/main" val="442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Kantoorthema">
  <a:themeElements>
    <a:clrScheme name="Custom 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BFBF"/>
      </a:accent1>
      <a:accent2>
        <a:srgbClr val="A5A5A5"/>
      </a:accent2>
      <a:accent3>
        <a:srgbClr val="A5A5A5"/>
      </a:accent3>
      <a:accent4>
        <a:srgbClr val="FFC000"/>
      </a:accent4>
      <a:accent5>
        <a:srgbClr val="7F7F7F"/>
      </a:accent5>
      <a:accent6>
        <a:srgbClr val="A5A5A5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template  -  Alleen-lezen" id="{25A63190-9638-4F4B-AD98-71853227B3FC}" vid="{681330CA-B2B0-4907-82E6-90F171917FC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8D745195E29C4A8C9CE39B90E666B9" ma:contentTypeVersion="10" ma:contentTypeDescription="Create a new document." ma:contentTypeScope="" ma:versionID="1a9d5fab2de51479e0456002fce4d0b8">
  <xsd:schema xmlns:xsd="http://www.w3.org/2001/XMLSchema" xmlns:xs="http://www.w3.org/2001/XMLSchema" xmlns:p="http://schemas.microsoft.com/office/2006/metadata/properties" xmlns:ns2="2aae9719-6843-4d3f-811a-fab5f8f49afe" xmlns:ns3="edcec770-08c9-4db5-bd94-befa078f50f2" targetNamespace="http://schemas.microsoft.com/office/2006/metadata/properties" ma:root="true" ma:fieldsID="3ff92a83bdbfe68cb054073b292cc1ba" ns2:_="" ns3:_="">
    <xsd:import namespace="2aae9719-6843-4d3f-811a-fab5f8f49afe"/>
    <xsd:import namespace="edcec770-08c9-4db5-bd94-befa078f50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e9719-6843-4d3f-811a-fab5f8f49a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ec770-08c9-4db5-bd94-befa078f50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791259-CA72-4EC6-80AA-007FF80854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A3DA44-96F3-401D-9A5D-32721C4ABD60}">
  <ds:schemaRefs>
    <ds:schemaRef ds:uri="http://schemas.microsoft.com/office/2006/metadata/properties"/>
    <ds:schemaRef ds:uri="http://schemas.microsoft.com/office/infopath/2007/PartnerControls"/>
    <ds:schemaRef ds:uri="0a4f4ab1-97db-42b8-bce5-27f0ddc0d303"/>
    <ds:schemaRef ds:uri="04d20596-5f7e-4a7e-a38d-3e6a81dc64e0"/>
  </ds:schemaRefs>
</ds:datastoreItem>
</file>

<file path=customXml/itemProps3.xml><?xml version="1.0" encoding="utf-8"?>
<ds:datastoreItem xmlns:ds="http://schemas.openxmlformats.org/officeDocument/2006/customXml" ds:itemID="{73C507AA-4EBE-4938-BDAA-456E4485473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</TotalTime>
  <Words>686</Words>
  <Application>Microsoft Office PowerPoint</Application>
  <PresentationFormat>Breedbeeld</PresentationFormat>
  <Paragraphs>212</Paragraphs>
  <Slides>14</Slides>
  <Notes>14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Maxime Verdijk</dc:creator>
  <cp:lastModifiedBy>Lars van Raaij</cp:lastModifiedBy>
  <cp:revision>27</cp:revision>
  <cp:lastPrinted>2019-04-23T09:39:54Z</cp:lastPrinted>
  <dcterms:created xsi:type="dcterms:W3CDTF">2021-04-06T13:10:19Z</dcterms:created>
  <dcterms:modified xsi:type="dcterms:W3CDTF">2022-05-18T14:09:33Z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0x010100DA8D745195E29C4A8C9CE39B90E666B9</vt:lpwstr>
  </property>
  <property fmtid="{D5CDD505-2E9C-101B-9397-08002B2CF9AE}" pid="3" name="MSIP_Label_809b38bc-0ed8-48ce-ab09-5250aa17f0d6_Enabled">
    <vt:lpwstr>true</vt:lpwstr>
  </property>
  <property fmtid="{D5CDD505-2E9C-101B-9397-08002B2CF9AE}" pid="4" name="MSIP_Label_809b38bc-0ed8-48ce-ab09-5250aa17f0d6_SetDate">
    <vt:lpwstr>2022-05-18T14:09:33Z</vt:lpwstr>
  </property>
  <property fmtid="{D5CDD505-2E9C-101B-9397-08002B2CF9AE}" pid="5" name="MSIP_Label_809b38bc-0ed8-48ce-ab09-5250aa17f0d6_Method">
    <vt:lpwstr>Standard</vt:lpwstr>
  </property>
  <property fmtid="{D5CDD505-2E9C-101B-9397-08002B2CF9AE}" pid="6" name="MSIP_Label_809b38bc-0ed8-48ce-ab09-5250aa17f0d6_Name">
    <vt:lpwstr>Public</vt:lpwstr>
  </property>
  <property fmtid="{D5CDD505-2E9C-101B-9397-08002B2CF9AE}" pid="7" name="MSIP_Label_809b38bc-0ed8-48ce-ab09-5250aa17f0d6_SiteId">
    <vt:lpwstr>7f263ce8-b129-4c08-b21c-36d0ebea0d03</vt:lpwstr>
  </property>
  <property fmtid="{D5CDD505-2E9C-101B-9397-08002B2CF9AE}" pid="8" name="MSIP_Label_809b38bc-0ed8-48ce-ab09-5250aa17f0d6_ActionId">
    <vt:lpwstr>ccb250a3-120f-4fe5-96d7-6e4821d0c742</vt:lpwstr>
  </property>
  <property fmtid="{D5CDD505-2E9C-101B-9397-08002B2CF9AE}" pid="9" name="MSIP_Label_809b38bc-0ed8-48ce-ab09-5250aa17f0d6_ContentBits">
    <vt:lpwstr>0</vt:lpwstr>
  </property>
</Properties>
</file>